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notesMasterIdLst>
    <p:notesMasterId r:id="rId24"/>
  </p:notesMasterIdLst>
  <p:sldIdLst>
    <p:sldId id="286" r:id="rId2"/>
    <p:sldId id="285" r:id="rId3"/>
    <p:sldId id="262" r:id="rId4"/>
    <p:sldId id="261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6" r:id="rId13"/>
    <p:sldId id="277" r:id="rId14"/>
    <p:sldId id="272" r:id="rId15"/>
    <p:sldId id="273" r:id="rId16"/>
    <p:sldId id="274" r:id="rId17"/>
    <p:sldId id="275" r:id="rId18"/>
    <p:sldId id="278" r:id="rId19"/>
    <p:sldId id="280" r:id="rId20"/>
    <p:sldId id="279" r:id="rId21"/>
    <p:sldId id="281" r:id="rId22"/>
    <p:sldId id="28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C94588-CAE1-4221-BC38-8A01E767512C}" v="2068" dt="2022-08-14T20:10:10.229"/>
    <p1510:client id="{BC3C151C-1927-4458-BCCB-7FC16A65F0DB}" v="332" dt="2022-08-14T10:22:00.694"/>
    <p1510:client id="{C16EDB96-BC18-1EF1-B38C-E6E45E9037BE}" v="45" dt="2022-08-14T11:22:03.9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5D0E07-3E20-415B-8ED7-443CB879D6EA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AC41530-22D1-43B2-8074-0613802AEB23}">
      <dgm:prSet/>
      <dgm:spPr/>
      <dgm:t>
        <a:bodyPr/>
        <a:lstStyle/>
        <a:p>
          <a:r>
            <a:rPr lang="en-US"/>
            <a:t>Introduction​</a:t>
          </a:r>
        </a:p>
      </dgm:t>
    </dgm:pt>
    <dgm:pt modelId="{039059FE-3918-43F0-9D71-F7FCA65EF24D}" type="parTrans" cxnId="{E03E9E35-5DA2-405A-8C5E-EC5AA0D5C917}">
      <dgm:prSet/>
      <dgm:spPr/>
      <dgm:t>
        <a:bodyPr/>
        <a:lstStyle/>
        <a:p>
          <a:endParaRPr lang="en-US"/>
        </a:p>
      </dgm:t>
    </dgm:pt>
    <dgm:pt modelId="{DFAF1E68-895B-41CD-A4AE-5BD3A35FDB94}" type="sibTrans" cxnId="{E03E9E35-5DA2-405A-8C5E-EC5AA0D5C917}">
      <dgm:prSet/>
      <dgm:spPr/>
      <dgm:t>
        <a:bodyPr/>
        <a:lstStyle/>
        <a:p>
          <a:endParaRPr lang="en-US"/>
        </a:p>
      </dgm:t>
    </dgm:pt>
    <dgm:pt modelId="{688BE077-9BEA-47FC-BEBA-0CB886B5F485}">
      <dgm:prSet/>
      <dgm:spPr/>
      <dgm:t>
        <a:bodyPr/>
        <a:lstStyle/>
        <a:p>
          <a:r>
            <a:rPr lang="en-US"/>
            <a:t>Modes of Operation​</a:t>
          </a:r>
        </a:p>
      </dgm:t>
    </dgm:pt>
    <dgm:pt modelId="{FB8EB447-2A53-465B-80A3-BDD13E1ECE53}" type="parTrans" cxnId="{DFE2330E-0BB2-4B4E-91F4-01C11512D0F7}">
      <dgm:prSet/>
      <dgm:spPr/>
      <dgm:t>
        <a:bodyPr/>
        <a:lstStyle/>
        <a:p>
          <a:endParaRPr lang="en-US"/>
        </a:p>
      </dgm:t>
    </dgm:pt>
    <dgm:pt modelId="{7AC0402F-E29F-4DAA-81EA-F2067EAE857E}" type="sibTrans" cxnId="{DFE2330E-0BB2-4B4E-91F4-01C11512D0F7}">
      <dgm:prSet/>
      <dgm:spPr/>
      <dgm:t>
        <a:bodyPr/>
        <a:lstStyle/>
        <a:p>
          <a:endParaRPr lang="en-US"/>
        </a:p>
      </dgm:t>
    </dgm:pt>
    <dgm:pt modelId="{554E6846-6A53-4EFB-98A9-4F6F9BC319E7}">
      <dgm:prSet/>
      <dgm:spPr/>
      <dgm:t>
        <a:bodyPr/>
        <a:lstStyle/>
        <a:p>
          <a:r>
            <a:rPr lang="en-US"/>
            <a:t>Astable Mode​</a:t>
          </a:r>
        </a:p>
      </dgm:t>
    </dgm:pt>
    <dgm:pt modelId="{02DD42E4-7D63-49D9-ACC4-27044F9F1A2D}" type="parTrans" cxnId="{B86CAF91-7156-4342-8E39-CFFFB9F403A3}">
      <dgm:prSet/>
      <dgm:spPr/>
      <dgm:t>
        <a:bodyPr/>
        <a:lstStyle/>
        <a:p>
          <a:endParaRPr lang="en-US"/>
        </a:p>
      </dgm:t>
    </dgm:pt>
    <dgm:pt modelId="{F5DE6293-D865-4787-AD6C-CB153A5FD70B}" type="sibTrans" cxnId="{B86CAF91-7156-4342-8E39-CFFFB9F403A3}">
      <dgm:prSet/>
      <dgm:spPr/>
      <dgm:t>
        <a:bodyPr/>
        <a:lstStyle/>
        <a:p>
          <a:endParaRPr lang="en-US"/>
        </a:p>
      </dgm:t>
    </dgm:pt>
    <dgm:pt modelId="{202FF467-9CDD-4E21-8BD2-18D6ABD7D5E6}">
      <dgm:prSet/>
      <dgm:spPr/>
      <dgm:t>
        <a:bodyPr/>
        <a:lstStyle/>
        <a:p>
          <a:r>
            <a:rPr lang="en-US"/>
            <a:t>Operation of Astable Mode​</a:t>
          </a:r>
        </a:p>
      </dgm:t>
    </dgm:pt>
    <dgm:pt modelId="{1AE4C54C-006D-4826-B89A-E35A9D94FCAB}" type="parTrans" cxnId="{FC2A74D8-CB5C-4940-9F12-9CF379BD3251}">
      <dgm:prSet/>
      <dgm:spPr/>
      <dgm:t>
        <a:bodyPr/>
        <a:lstStyle/>
        <a:p>
          <a:endParaRPr lang="en-US"/>
        </a:p>
      </dgm:t>
    </dgm:pt>
    <dgm:pt modelId="{DD11B6AE-9127-44C8-8B8C-813C4821912C}" type="sibTrans" cxnId="{FC2A74D8-CB5C-4940-9F12-9CF379BD3251}">
      <dgm:prSet/>
      <dgm:spPr/>
      <dgm:t>
        <a:bodyPr/>
        <a:lstStyle/>
        <a:p>
          <a:endParaRPr lang="en-US"/>
        </a:p>
      </dgm:t>
    </dgm:pt>
    <dgm:pt modelId="{DCFE6683-33D1-4AF7-A756-DD9E415C5765}">
      <dgm:prSet/>
      <dgm:spPr/>
      <dgm:t>
        <a:bodyPr/>
        <a:lstStyle/>
        <a:p>
          <a:r>
            <a:rPr lang="en-US"/>
            <a:t>Mathematical Problem (TH, TL, Frequency)​</a:t>
          </a:r>
        </a:p>
      </dgm:t>
    </dgm:pt>
    <dgm:pt modelId="{B6263267-281C-45E6-A94D-8DB44368CFD4}" type="parTrans" cxnId="{193439B9-8005-40AC-AEBE-A9F0E9506485}">
      <dgm:prSet/>
      <dgm:spPr/>
      <dgm:t>
        <a:bodyPr/>
        <a:lstStyle/>
        <a:p>
          <a:endParaRPr lang="en-US"/>
        </a:p>
      </dgm:t>
    </dgm:pt>
    <dgm:pt modelId="{AC26C523-5D45-49BA-8DA3-7EDA2BE50C9E}" type="sibTrans" cxnId="{193439B9-8005-40AC-AEBE-A9F0E9506485}">
      <dgm:prSet/>
      <dgm:spPr/>
      <dgm:t>
        <a:bodyPr/>
        <a:lstStyle/>
        <a:p>
          <a:endParaRPr lang="en-US"/>
        </a:p>
      </dgm:t>
    </dgm:pt>
    <dgm:pt modelId="{A235E9A7-D927-482B-9E4F-E422A7B90FDD}">
      <dgm:prSet/>
      <dgm:spPr/>
      <dgm:t>
        <a:bodyPr/>
        <a:lstStyle/>
        <a:p>
          <a:r>
            <a:rPr lang="en-US"/>
            <a:t>Circuit​</a:t>
          </a:r>
        </a:p>
      </dgm:t>
    </dgm:pt>
    <dgm:pt modelId="{8B954476-AF2B-4A2F-982D-65DDF39D767C}" type="parTrans" cxnId="{8EA7611D-CB5F-4EEC-B96A-E725298EFF7E}">
      <dgm:prSet/>
      <dgm:spPr/>
      <dgm:t>
        <a:bodyPr/>
        <a:lstStyle/>
        <a:p>
          <a:endParaRPr lang="en-US"/>
        </a:p>
      </dgm:t>
    </dgm:pt>
    <dgm:pt modelId="{52829E94-9C44-47E5-85D4-7F505B5D60D9}" type="sibTrans" cxnId="{8EA7611D-CB5F-4EEC-B96A-E725298EFF7E}">
      <dgm:prSet/>
      <dgm:spPr/>
      <dgm:t>
        <a:bodyPr/>
        <a:lstStyle/>
        <a:p>
          <a:endParaRPr lang="en-US"/>
        </a:p>
      </dgm:t>
    </dgm:pt>
    <dgm:pt modelId="{0328AF75-56A2-4361-94DA-E9CEDE699E9A}">
      <dgm:prSet/>
      <dgm:spPr/>
      <dgm:t>
        <a:bodyPr/>
        <a:lstStyle/>
        <a:p>
          <a:r>
            <a:rPr lang="en-US"/>
            <a:t>555 timer circuit description​</a:t>
          </a:r>
        </a:p>
      </dgm:t>
    </dgm:pt>
    <dgm:pt modelId="{40AA37FB-B967-4E63-A449-95CC2DDF6090}" type="parTrans" cxnId="{381D504F-0274-4B39-A531-9D43A4E4100C}">
      <dgm:prSet/>
      <dgm:spPr/>
      <dgm:t>
        <a:bodyPr/>
        <a:lstStyle/>
        <a:p>
          <a:endParaRPr lang="en-US"/>
        </a:p>
      </dgm:t>
    </dgm:pt>
    <dgm:pt modelId="{27C6148F-7091-4DB5-8131-454CDE11DCDA}" type="sibTrans" cxnId="{381D504F-0274-4B39-A531-9D43A4E4100C}">
      <dgm:prSet/>
      <dgm:spPr/>
      <dgm:t>
        <a:bodyPr/>
        <a:lstStyle/>
        <a:p>
          <a:endParaRPr lang="en-US"/>
        </a:p>
      </dgm:t>
    </dgm:pt>
    <dgm:pt modelId="{8CC48070-434A-4540-B049-FA071184BDA0}">
      <dgm:prSet/>
      <dgm:spPr/>
      <dgm:t>
        <a:bodyPr/>
        <a:lstStyle/>
        <a:p>
          <a:r>
            <a:rPr lang="en-US"/>
            <a:t>PIN DIAGRAM​</a:t>
          </a:r>
        </a:p>
      </dgm:t>
    </dgm:pt>
    <dgm:pt modelId="{8E2D530D-4119-4848-804F-872D53C01A38}" type="parTrans" cxnId="{507F2E2C-6B82-48CF-8A6D-5AB5C4804321}">
      <dgm:prSet/>
      <dgm:spPr/>
      <dgm:t>
        <a:bodyPr/>
        <a:lstStyle/>
        <a:p>
          <a:endParaRPr lang="en-US"/>
        </a:p>
      </dgm:t>
    </dgm:pt>
    <dgm:pt modelId="{8CCC12F6-1DCD-4CC9-82E5-2F7FABEB2E5A}" type="sibTrans" cxnId="{507F2E2C-6B82-48CF-8A6D-5AB5C4804321}">
      <dgm:prSet/>
      <dgm:spPr/>
      <dgm:t>
        <a:bodyPr/>
        <a:lstStyle/>
        <a:p>
          <a:endParaRPr lang="en-US"/>
        </a:p>
      </dgm:t>
    </dgm:pt>
    <dgm:pt modelId="{B0B3157F-E0C4-4A3B-8CF2-0C6ADD1B2D3C}">
      <dgm:prSet/>
      <dgm:spPr/>
      <dgm:t>
        <a:bodyPr/>
        <a:lstStyle/>
        <a:p>
          <a:r>
            <a:rPr lang="en-US"/>
            <a:t>What Is Flash Analog to Digital Converter[ADC]?​</a:t>
          </a:r>
        </a:p>
      </dgm:t>
    </dgm:pt>
    <dgm:pt modelId="{E5FE8EB5-043C-4CB8-AA3E-01968DCD84CE}" type="parTrans" cxnId="{43D6D301-4008-47C1-8F55-57A80D9B03F8}">
      <dgm:prSet/>
      <dgm:spPr/>
      <dgm:t>
        <a:bodyPr/>
        <a:lstStyle/>
        <a:p>
          <a:endParaRPr lang="en-US"/>
        </a:p>
      </dgm:t>
    </dgm:pt>
    <dgm:pt modelId="{556EB612-6457-46A6-9EBC-47FDD29C7E0B}" type="sibTrans" cxnId="{43D6D301-4008-47C1-8F55-57A80D9B03F8}">
      <dgm:prSet/>
      <dgm:spPr/>
      <dgm:t>
        <a:bodyPr/>
        <a:lstStyle/>
        <a:p>
          <a:endParaRPr lang="en-US"/>
        </a:p>
      </dgm:t>
    </dgm:pt>
    <dgm:pt modelId="{23336025-3EAC-40EE-85EB-ACDF2EE152D1}">
      <dgm:prSet/>
      <dgm:spPr/>
      <dgm:t>
        <a:bodyPr/>
        <a:lstStyle/>
        <a:p>
          <a:r>
            <a:rPr lang="en-US"/>
            <a:t>Design of a 5-bit Flash analog to digital converter (ADC)​</a:t>
          </a:r>
        </a:p>
      </dgm:t>
    </dgm:pt>
    <dgm:pt modelId="{8982A023-1546-4210-8883-8DC6A4C53D1B}" type="parTrans" cxnId="{D1C374FB-BBDF-4629-B23D-0E82180BA12D}">
      <dgm:prSet/>
      <dgm:spPr/>
      <dgm:t>
        <a:bodyPr/>
        <a:lstStyle/>
        <a:p>
          <a:endParaRPr lang="en-US"/>
        </a:p>
      </dgm:t>
    </dgm:pt>
    <dgm:pt modelId="{94618E55-06B4-49EA-ACCD-3B01A49DC167}" type="sibTrans" cxnId="{D1C374FB-BBDF-4629-B23D-0E82180BA12D}">
      <dgm:prSet/>
      <dgm:spPr/>
      <dgm:t>
        <a:bodyPr/>
        <a:lstStyle/>
        <a:p>
          <a:endParaRPr lang="en-US"/>
        </a:p>
      </dgm:t>
    </dgm:pt>
    <dgm:pt modelId="{A4D0FBA6-382C-475F-A113-34CC46557BA4}">
      <dgm:prSet/>
      <dgm:spPr/>
      <dgm:t>
        <a:bodyPr/>
        <a:lstStyle/>
        <a:p>
          <a:r>
            <a:rPr lang="en-US"/>
            <a:t>Operation of flash Analog to Digital converter​</a:t>
          </a:r>
        </a:p>
      </dgm:t>
    </dgm:pt>
    <dgm:pt modelId="{9ADC614D-51D7-4DA5-A7DD-B722D507BC2F}" type="parTrans" cxnId="{F409CD25-218F-4375-9868-65BA98D8D636}">
      <dgm:prSet/>
      <dgm:spPr/>
      <dgm:t>
        <a:bodyPr/>
        <a:lstStyle/>
        <a:p>
          <a:endParaRPr lang="en-US"/>
        </a:p>
      </dgm:t>
    </dgm:pt>
    <dgm:pt modelId="{F158F2A8-0148-4B2C-AB44-274E862DC2E2}" type="sibTrans" cxnId="{F409CD25-218F-4375-9868-65BA98D8D636}">
      <dgm:prSet/>
      <dgm:spPr/>
      <dgm:t>
        <a:bodyPr/>
        <a:lstStyle/>
        <a:p>
          <a:endParaRPr lang="en-US"/>
        </a:p>
      </dgm:t>
    </dgm:pt>
    <dgm:pt modelId="{CC3EADD1-A068-4892-972F-2EE7E6D018F7}">
      <dgm:prSet/>
      <dgm:spPr/>
      <dgm:t>
        <a:bodyPr/>
        <a:lstStyle/>
        <a:p>
          <a:r>
            <a:rPr lang="en-US"/>
            <a:t>Mathematical Problem​</a:t>
          </a:r>
        </a:p>
      </dgm:t>
    </dgm:pt>
    <dgm:pt modelId="{147279AF-BC41-4BBE-BF1A-A52E1B9A9658}" type="parTrans" cxnId="{A0123B3E-0099-4969-B644-94BFFB871A63}">
      <dgm:prSet/>
      <dgm:spPr/>
      <dgm:t>
        <a:bodyPr/>
        <a:lstStyle/>
        <a:p>
          <a:endParaRPr lang="en-US"/>
        </a:p>
      </dgm:t>
    </dgm:pt>
    <dgm:pt modelId="{7FB87335-84BE-4F2A-B663-4BD1C78C1339}" type="sibTrans" cxnId="{A0123B3E-0099-4969-B644-94BFFB871A63}">
      <dgm:prSet/>
      <dgm:spPr/>
      <dgm:t>
        <a:bodyPr/>
        <a:lstStyle/>
        <a:p>
          <a:endParaRPr lang="en-US"/>
        </a:p>
      </dgm:t>
    </dgm:pt>
    <dgm:pt modelId="{54659142-9C75-4C75-B090-C7B0AF8C3E97}">
      <dgm:prSet/>
      <dgm:spPr/>
      <dgm:t>
        <a:bodyPr/>
        <a:lstStyle/>
        <a:p>
          <a:r>
            <a:rPr lang="en-US"/>
            <a:t>Truth table for 5-bit flash diagram​</a:t>
          </a:r>
        </a:p>
      </dgm:t>
    </dgm:pt>
    <dgm:pt modelId="{FAC77208-24CA-4E23-A77C-403300075DF3}" type="parTrans" cxnId="{F2A61FA6-2288-4054-BCC5-A4BF31FF21E9}">
      <dgm:prSet/>
      <dgm:spPr/>
      <dgm:t>
        <a:bodyPr/>
        <a:lstStyle/>
        <a:p>
          <a:endParaRPr lang="en-US"/>
        </a:p>
      </dgm:t>
    </dgm:pt>
    <dgm:pt modelId="{04ED82D0-3574-4532-BE07-41466D64BAC0}" type="sibTrans" cxnId="{F2A61FA6-2288-4054-BCC5-A4BF31FF21E9}">
      <dgm:prSet/>
      <dgm:spPr/>
      <dgm:t>
        <a:bodyPr/>
        <a:lstStyle/>
        <a:p>
          <a:endParaRPr lang="en-US"/>
        </a:p>
      </dgm:t>
    </dgm:pt>
    <dgm:pt modelId="{EDE502E8-C523-4BC5-8EB4-D8C6805422B1}">
      <dgm:prSet/>
      <dgm:spPr/>
      <dgm:t>
        <a:bodyPr/>
        <a:lstStyle/>
        <a:p>
          <a:r>
            <a:rPr lang="en-US"/>
            <a:t>Flash ADC converter's Advantages &amp; Disadvantaes​</a:t>
          </a:r>
        </a:p>
      </dgm:t>
    </dgm:pt>
    <dgm:pt modelId="{ABEAF2EE-6C03-4112-92D9-C80EC8E75753}" type="parTrans" cxnId="{3E029425-65F6-4D71-B8F2-31FEC6BE53D4}">
      <dgm:prSet/>
      <dgm:spPr/>
      <dgm:t>
        <a:bodyPr/>
        <a:lstStyle/>
        <a:p>
          <a:endParaRPr lang="en-US"/>
        </a:p>
      </dgm:t>
    </dgm:pt>
    <dgm:pt modelId="{69F0C043-1602-49A6-BE1F-76A8BCD3BE9A}" type="sibTrans" cxnId="{3E029425-65F6-4D71-B8F2-31FEC6BE53D4}">
      <dgm:prSet/>
      <dgm:spPr/>
      <dgm:t>
        <a:bodyPr/>
        <a:lstStyle/>
        <a:p>
          <a:endParaRPr lang="en-US"/>
        </a:p>
      </dgm:t>
    </dgm:pt>
    <dgm:pt modelId="{D5E44532-B5E8-4719-9589-DEEE5DF76C80}" type="pres">
      <dgm:prSet presAssocID="{A55D0E07-3E20-415B-8ED7-443CB879D6EA}" presName="linear" presStyleCnt="0">
        <dgm:presLayoutVars>
          <dgm:animLvl val="lvl"/>
          <dgm:resizeHandles val="exact"/>
        </dgm:presLayoutVars>
      </dgm:prSet>
      <dgm:spPr/>
    </dgm:pt>
    <dgm:pt modelId="{1FDCBDEF-DADF-4159-8788-EE794A6FF530}" type="pres">
      <dgm:prSet presAssocID="{0AC41530-22D1-43B2-8074-0613802AEB23}" presName="parentText" presStyleLbl="node1" presStyleIdx="0" presStyleCnt="14">
        <dgm:presLayoutVars>
          <dgm:chMax val="0"/>
          <dgm:bulletEnabled val="1"/>
        </dgm:presLayoutVars>
      </dgm:prSet>
      <dgm:spPr/>
    </dgm:pt>
    <dgm:pt modelId="{2D9F2772-A180-4759-BDC8-7B6C83B81D38}" type="pres">
      <dgm:prSet presAssocID="{DFAF1E68-895B-41CD-A4AE-5BD3A35FDB94}" presName="spacer" presStyleCnt="0"/>
      <dgm:spPr/>
    </dgm:pt>
    <dgm:pt modelId="{B0902160-BB4B-4C65-A705-9392D3B646A4}" type="pres">
      <dgm:prSet presAssocID="{688BE077-9BEA-47FC-BEBA-0CB886B5F485}" presName="parentText" presStyleLbl="node1" presStyleIdx="1" presStyleCnt="14">
        <dgm:presLayoutVars>
          <dgm:chMax val="0"/>
          <dgm:bulletEnabled val="1"/>
        </dgm:presLayoutVars>
      </dgm:prSet>
      <dgm:spPr/>
    </dgm:pt>
    <dgm:pt modelId="{889D5950-E890-4833-8993-03772FAB9E83}" type="pres">
      <dgm:prSet presAssocID="{7AC0402F-E29F-4DAA-81EA-F2067EAE857E}" presName="spacer" presStyleCnt="0"/>
      <dgm:spPr/>
    </dgm:pt>
    <dgm:pt modelId="{A48F9950-EFA6-4168-8EB1-1BD9FD7E3B10}" type="pres">
      <dgm:prSet presAssocID="{554E6846-6A53-4EFB-98A9-4F6F9BC319E7}" presName="parentText" presStyleLbl="node1" presStyleIdx="2" presStyleCnt="14">
        <dgm:presLayoutVars>
          <dgm:chMax val="0"/>
          <dgm:bulletEnabled val="1"/>
        </dgm:presLayoutVars>
      </dgm:prSet>
      <dgm:spPr/>
    </dgm:pt>
    <dgm:pt modelId="{AAA6C578-E884-4A3B-9560-29B5483027EB}" type="pres">
      <dgm:prSet presAssocID="{F5DE6293-D865-4787-AD6C-CB153A5FD70B}" presName="spacer" presStyleCnt="0"/>
      <dgm:spPr/>
    </dgm:pt>
    <dgm:pt modelId="{0F0D0D6D-1D5B-49A3-9590-4F018AF62D38}" type="pres">
      <dgm:prSet presAssocID="{202FF467-9CDD-4E21-8BD2-18D6ABD7D5E6}" presName="parentText" presStyleLbl="node1" presStyleIdx="3" presStyleCnt="14">
        <dgm:presLayoutVars>
          <dgm:chMax val="0"/>
          <dgm:bulletEnabled val="1"/>
        </dgm:presLayoutVars>
      </dgm:prSet>
      <dgm:spPr/>
    </dgm:pt>
    <dgm:pt modelId="{42CAE522-EAE5-423B-B6B6-D60FDCD99BC1}" type="pres">
      <dgm:prSet presAssocID="{DD11B6AE-9127-44C8-8B8C-813C4821912C}" presName="spacer" presStyleCnt="0"/>
      <dgm:spPr/>
    </dgm:pt>
    <dgm:pt modelId="{3D223336-0073-4A95-97CC-1443FABC5661}" type="pres">
      <dgm:prSet presAssocID="{DCFE6683-33D1-4AF7-A756-DD9E415C5765}" presName="parentText" presStyleLbl="node1" presStyleIdx="4" presStyleCnt="14">
        <dgm:presLayoutVars>
          <dgm:chMax val="0"/>
          <dgm:bulletEnabled val="1"/>
        </dgm:presLayoutVars>
      </dgm:prSet>
      <dgm:spPr/>
    </dgm:pt>
    <dgm:pt modelId="{8EBCB58A-F81E-47EA-AFE5-C599A3D52BF4}" type="pres">
      <dgm:prSet presAssocID="{AC26C523-5D45-49BA-8DA3-7EDA2BE50C9E}" presName="spacer" presStyleCnt="0"/>
      <dgm:spPr/>
    </dgm:pt>
    <dgm:pt modelId="{2AD8D2FF-FEE3-4D48-AB4A-448981C72A07}" type="pres">
      <dgm:prSet presAssocID="{A235E9A7-D927-482B-9E4F-E422A7B90FDD}" presName="parentText" presStyleLbl="node1" presStyleIdx="5" presStyleCnt="14">
        <dgm:presLayoutVars>
          <dgm:chMax val="0"/>
          <dgm:bulletEnabled val="1"/>
        </dgm:presLayoutVars>
      </dgm:prSet>
      <dgm:spPr/>
    </dgm:pt>
    <dgm:pt modelId="{97D4B29E-376D-46C9-B57F-EDE8EC7BEBB9}" type="pres">
      <dgm:prSet presAssocID="{52829E94-9C44-47E5-85D4-7F505B5D60D9}" presName="spacer" presStyleCnt="0"/>
      <dgm:spPr/>
    </dgm:pt>
    <dgm:pt modelId="{11D5400C-D287-4E33-94C0-4B8C014F57DA}" type="pres">
      <dgm:prSet presAssocID="{0328AF75-56A2-4361-94DA-E9CEDE699E9A}" presName="parentText" presStyleLbl="node1" presStyleIdx="6" presStyleCnt="14">
        <dgm:presLayoutVars>
          <dgm:chMax val="0"/>
          <dgm:bulletEnabled val="1"/>
        </dgm:presLayoutVars>
      </dgm:prSet>
      <dgm:spPr/>
    </dgm:pt>
    <dgm:pt modelId="{FFA7FB2F-BC01-483B-A817-9569762473FB}" type="pres">
      <dgm:prSet presAssocID="{27C6148F-7091-4DB5-8131-454CDE11DCDA}" presName="spacer" presStyleCnt="0"/>
      <dgm:spPr/>
    </dgm:pt>
    <dgm:pt modelId="{32D81A9E-ED4B-4920-8B42-7928BECEB8D7}" type="pres">
      <dgm:prSet presAssocID="{8CC48070-434A-4540-B049-FA071184BDA0}" presName="parentText" presStyleLbl="node1" presStyleIdx="7" presStyleCnt="14">
        <dgm:presLayoutVars>
          <dgm:chMax val="0"/>
          <dgm:bulletEnabled val="1"/>
        </dgm:presLayoutVars>
      </dgm:prSet>
      <dgm:spPr/>
    </dgm:pt>
    <dgm:pt modelId="{772357EC-C3F5-46A8-B3EF-B52B924E6FD3}" type="pres">
      <dgm:prSet presAssocID="{8CCC12F6-1DCD-4CC9-82E5-2F7FABEB2E5A}" presName="spacer" presStyleCnt="0"/>
      <dgm:spPr/>
    </dgm:pt>
    <dgm:pt modelId="{A79A199D-9418-41EE-9AAD-F0EF4CCFC7BC}" type="pres">
      <dgm:prSet presAssocID="{B0B3157F-E0C4-4A3B-8CF2-0C6ADD1B2D3C}" presName="parentText" presStyleLbl="node1" presStyleIdx="8" presStyleCnt="14">
        <dgm:presLayoutVars>
          <dgm:chMax val="0"/>
          <dgm:bulletEnabled val="1"/>
        </dgm:presLayoutVars>
      </dgm:prSet>
      <dgm:spPr/>
    </dgm:pt>
    <dgm:pt modelId="{D9DCC658-57FC-45BF-8F79-50A6E7E42AC2}" type="pres">
      <dgm:prSet presAssocID="{556EB612-6457-46A6-9EBC-47FDD29C7E0B}" presName="spacer" presStyleCnt="0"/>
      <dgm:spPr/>
    </dgm:pt>
    <dgm:pt modelId="{828446CF-947E-48E2-A350-5EC93B583AED}" type="pres">
      <dgm:prSet presAssocID="{23336025-3EAC-40EE-85EB-ACDF2EE152D1}" presName="parentText" presStyleLbl="node1" presStyleIdx="9" presStyleCnt="14">
        <dgm:presLayoutVars>
          <dgm:chMax val="0"/>
          <dgm:bulletEnabled val="1"/>
        </dgm:presLayoutVars>
      </dgm:prSet>
      <dgm:spPr/>
    </dgm:pt>
    <dgm:pt modelId="{F958159D-1FEC-4488-8EFF-B58F0E66F32D}" type="pres">
      <dgm:prSet presAssocID="{94618E55-06B4-49EA-ACCD-3B01A49DC167}" presName="spacer" presStyleCnt="0"/>
      <dgm:spPr/>
    </dgm:pt>
    <dgm:pt modelId="{8AA7D112-AE20-4909-8004-1FD0D5C63BE0}" type="pres">
      <dgm:prSet presAssocID="{A4D0FBA6-382C-475F-A113-34CC46557BA4}" presName="parentText" presStyleLbl="node1" presStyleIdx="10" presStyleCnt="14">
        <dgm:presLayoutVars>
          <dgm:chMax val="0"/>
          <dgm:bulletEnabled val="1"/>
        </dgm:presLayoutVars>
      </dgm:prSet>
      <dgm:spPr/>
    </dgm:pt>
    <dgm:pt modelId="{554BDCC6-7F17-4E4B-BCD8-00689DFDC17E}" type="pres">
      <dgm:prSet presAssocID="{F158F2A8-0148-4B2C-AB44-274E862DC2E2}" presName="spacer" presStyleCnt="0"/>
      <dgm:spPr/>
    </dgm:pt>
    <dgm:pt modelId="{398E9310-9E88-4701-8166-92628320FE34}" type="pres">
      <dgm:prSet presAssocID="{CC3EADD1-A068-4892-972F-2EE7E6D018F7}" presName="parentText" presStyleLbl="node1" presStyleIdx="11" presStyleCnt="14">
        <dgm:presLayoutVars>
          <dgm:chMax val="0"/>
          <dgm:bulletEnabled val="1"/>
        </dgm:presLayoutVars>
      </dgm:prSet>
      <dgm:spPr/>
    </dgm:pt>
    <dgm:pt modelId="{A576AE71-1DB4-4EC8-BE71-C9818A5DCBCB}" type="pres">
      <dgm:prSet presAssocID="{7FB87335-84BE-4F2A-B663-4BD1C78C1339}" presName="spacer" presStyleCnt="0"/>
      <dgm:spPr/>
    </dgm:pt>
    <dgm:pt modelId="{EFE1660B-1BA6-4857-9D0B-53D0212DC1A5}" type="pres">
      <dgm:prSet presAssocID="{54659142-9C75-4C75-B090-C7B0AF8C3E97}" presName="parentText" presStyleLbl="node1" presStyleIdx="12" presStyleCnt="14">
        <dgm:presLayoutVars>
          <dgm:chMax val="0"/>
          <dgm:bulletEnabled val="1"/>
        </dgm:presLayoutVars>
      </dgm:prSet>
      <dgm:spPr/>
    </dgm:pt>
    <dgm:pt modelId="{BD8A29BE-007F-4482-98D7-623B89E74396}" type="pres">
      <dgm:prSet presAssocID="{04ED82D0-3574-4532-BE07-41466D64BAC0}" presName="spacer" presStyleCnt="0"/>
      <dgm:spPr/>
    </dgm:pt>
    <dgm:pt modelId="{2CEAAE74-D105-4F95-86D6-00D227B85BBF}" type="pres">
      <dgm:prSet presAssocID="{EDE502E8-C523-4BC5-8EB4-D8C6805422B1}" presName="parentText" presStyleLbl="node1" presStyleIdx="13" presStyleCnt="14">
        <dgm:presLayoutVars>
          <dgm:chMax val="0"/>
          <dgm:bulletEnabled val="1"/>
        </dgm:presLayoutVars>
      </dgm:prSet>
      <dgm:spPr/>
    </dgm:pt>
  </dgm:ptLst>
  <dgm:cxnLst>
    <dgm:cxn modelId="{43D6D301-4008-47C1-8F55-57A80D9B03F8}" srcId="{A55D0E07-3E20-415B-8ED7-443CB879D6EA}" destId="{B0B3157F-E0C4-4A3B-8CF2-0C6ADD1B2D3C}" srcOrd="8" destOrd="0" parTransId="{E5FE8EB5-043C-4CB8-AA3E-01968DCD84CE}" sibTransId="{556EB612-6457-46A6-9EBC-47FDD29C7E0B}"/>
    <dgm:cxn modelId="{DFE2330E-0BB2-4B4E-91F4-01C11512D0F7}" srcId="{A55D0E07-3E20-415B-8ED7-443CB879D6EA}" destId="{688BE077-9BEA-47FC-BEBA-0CB886B5F485}" srcOrd="1" destOrd="0" parTransId="{FB8EB447-2A53-465B-80A3-BDD13E1ECE53}" sibTransId="{7AC0402F-E29F-4DAA-81EA-F2067EAE857E}"/>
    <dgm:cxn modelId="{A9E32118-5EDA-4F58-ABDD-C39805BE8DF2}" type="presOf" srcId="{8CC48070-434A-4540-B049-FA071184BDA0}" destId="{32D81A9E-ED4B-4920-8B42-7928BECEB8D7}" srcOrd="0" destOrd="0" presId="urn:microsoft.com/office/officeart/2005/8/layout/vList2"/>
    <dgm:cxn modelId="{8EA7611D-CB5F-4EEC-B96A-E725298EFF7E}" srcId="{A55D0E07-3E20-415B-8ED7-443CB879D6EA}" destId="{A235E9A7-D927-482B-9E4F-E422A7B90FDD}" srcOrd="5" destOrd="0" parTransId="{8B954476-AF2B-4A2F-982D-65DDF39D767C}" sibTransId="{52829E94-9C44-47E5-85D4-7F505B5D60D9}"/>
    <dgm:cxn modelId="{3B2BBB24-838B-49DA-935D-4F885C7DC21D}" type="presOf" srcId="{54659142-9C75-4C75-B090-C7B0AF8C3E97}" destId="{EFE1660B-1BA6-4857-9D0B-53D0212DC1A5}" srcOrd="0" destOrd="0" presId="urn:microsoft.com/office/officeart/2005/8/layout/vList2"/>
    <dgm:cxn modelId="{3E029425-65F6-4D71-B8F2-31FEC6BE53D4}" srcId="{A55D0E07-3E20-415B-8ED7-443CB879D6EA}" destId="{EDE502E8-C523-4BC5-8EB4-D8C6805422B1}" srcOrd="13" destOrd="0" parTransId="{ABEAF2EE-6C03-4112-92D9-C80EC8E75753}" sibTransId="{69F0C043-1602-49A6-BE1F-76A8BCD3BE9A}"/>
    <dgm:cxn modelId="{F409CD25-218F-4375-9868-65BA98D8D636}" srcId="{A55D0E07-3E20-415B-8ED7-443CB879D6EA}" destId="{A4D0FBA6-382C-475F-A113-34CC46557BA4}" srcOrd="10" destOrd="0" parTransId="{9ADC614D-51D7-4DA5-A7DD-B722D507BC2F}" sibTransId="{F158F2A8-0148-4B2C-AB44-274E862DC2E2}"/>
    <dgm:cxn modelId="{F03E1528-295D-4D6E-B74D-4F618911A35D}" type="presOf" srcId="{A55D0E07-3E20-415B-8ED7-443CB879D6EA}" destId="{D5E44532-B5E8-4719-9589-DEEE5DF76C80}" srcOrd="0" destOrd="0" presId="urn:microsoft.com/office/officeart/2005/8/layout/vList2"/>
    <dgm:cxn modelId="{6B1EC42A-FF5A-4E1A-B4AF-1F357579927F}" type="presOf" srcId="{CC3EADD1-A068-4892-972F-2EE7E6D018F7}" destId="{398E9310-9E88-4701-8166-92628320FE34}" srcOrd="0" destOrd="0" presId="urn:microsoft.com/office/officeart/2005/8/layout/vList2"/>
    <dgm:cxn modelId="{507F2E2C-6B82-48CF-8A6D-5AB5C4804321}" srcId="{A55D0E07-3E20-415B-8ED7-443CB879D6EA}" destId="{8CC48070-434A-4540-B049-FA071184BDA0}" srcOrd="7" destOrd="0" parTransId="{8E2D530D-4119-4848-804F-872D53C01A38}" sibTransId="{8CCC12F6-1DCD-4CC9-82E5-2F7FABEB2E5A}"/>
    <dgm:cxn modelId="{5F52BE30-4C43-4F13-B395-4D7EC7E19346}" type="presOf" srcId="{B0B3157F-E0C4-4A3B-8CF2-0C6ADD1B2D3C}" destId="{A79A199D-9418-41EE-9AAD-F0EF4CCFC7BC}" srcOrd="0" destOrd="0" presId="urn:microsoft.com/office/officeart/2005/8/layout/vList2"/>
    <dgm:cxn modelId="{E03E9E35-5DA2-405A-8C5E-EC5AA0D5C917}" srcId="{A55D0E07-3E20-415B-8ED7-443CB879D6EA}" destId="{0AC41530-22D1-43B2-8074-0613802AEB23}" srcOrd="0" destOrd="0" parTransId="{039059FE-3918-43F0-9D71-F7FCA65EF24D}" sibTransId="{DFAF1E68-895B-41CD-A4AE-5BD3A35FDB94}"/>
    <dgm:cxn modelId="{A0123B3E-0099-4969-B644-94BFFB871A63}" srcId="{A55D0E07-3E20-415B-8ED7-443CB879D6EA}" destId="{CC3EADD1-A068-4892-972F-2EE7E6D018F7}" srcOrd="11" destOrd="0" parTransId="{147279AF-BC41-4BBE-BF1A-A52E1B9A9658}" sibTransId="{7FB87335-84BE-4F2A-B663-4BD1C78C1339}"/>
    <dgm:cxn modelId="{6DB13E5B-00AD-4595-8497-79FE2F002E25}" type="presOf" srcId="{23336025-3EAC-40EE-85EB-ACDF2EE152D1}" destId="{828446CF-947E-48E2-A350-5EC93B583AED}" srcOrd="0" destOrd="0" presId="urn:microsoft.com/office/officeart/2005/8/layout/vList2"/>
    <dgm:cxn modelId="{543E5F6F-EC85-48EF-AEA6-09C6DF446BDA}" type="presOf" srcId="{0AC41530-22D1-43B2-8074-0613802AEB23}" destId="{1FDCBDEF-DADF-4159-8788-EE794A6FF530}" srcOrd="0" destOrd="0" presId="urn:microsoft.com/office/officeart/2005/8/layout/vList2"/>
    <dgm:cxn modelId="{381D504F-0274-4B39-A531-9D43A4E4100C}" srcId="{A55D0E07-3E20-415B-8ED7-443CB879D6EA}" destId="{0328AF75-56A2-4361-94DA-E9CEDE699E9A}" srcOrd="6" destOrd="0" parTransId="{40AA37FB-B967-4E63-A449-95CC2DDF6090}" sibTransId="{27C6148F-7091-4DB5-8131-454CDE11DCDA}"/>
    <dgm:cxn modelId="{51AD7851-0A2E-42ED-8F11-409999C0FA47}" type="presOf" srcId="{0328AF75-56A2-4361-94DA-E9CEDE699E9A}" destId="{11D5400C-D287-4E33-94C0-4B8C014F57DA}" srcOrd="0" destOrd="0" presId="urn:microsoft.com/office/officeart/2005/8/layout/vList2"/>
    <dgm:cxn modelId="{21A48479-82AB-47D3-AA6E-62D5D6B2A0BA}" type="presOf" srcId="{A235E9A7-D927-482B-9E4F-E422A7B90FDD}" destId="{2AD8D2FF-FEE3-4D48-AB4A-448981C72A07}" srcOrd="0" destOrd="0" presId="urn:microsoft.com/office/officeart/2005/8/layout/vList2"/>
    <dgm:cxn modelId="{36B2E97D-ABB4-4571-8036-7AC9B2B6FF78}" type="presOf" srcId="{DCFE6683-33D1-4AF7-A756-DD9E415C5765}" destId="{3D223336-0073-4A95-97CC-1443FABC5661}" srcOrd="0" destOrd="0" presId="urn:microsoft.com/office/officeart/2005/8/layout/vList2"/>
    <dgm:cxn modelId="{86AED583-C40C-451B-B070-916E010B63B4}" type="presOf" srcId="{EDE502E8-C523-4BC5-8EB4-D8C6805422B1}" destId="{2CEAAE74-D105-4F95-86D6-00D227B85BBF}" srcOrd="0" destOrd="0" presId="urn:microsoft.com/office/officeart/2005/8/layout/vList2"/>
    <dgm:cxn modelId="{B86CAF91-7156-4342-8E39-CFFFB9F403A3}" srcId="{A55D0E07-3E20-415B-8ED7-443CB879D6EA}" destId="{554E6846-6A53-4EFB-98A9-4F6F9BC319E7}" srcOrd="2" destOrd="0" parTransId="{02DD42E4-7D63-49D9-ACC4-27044F9F1A2D}" sibTransId="{F5DE6293-D865-4787-AD6C-CB153A5FD70B}"/>
    <dgm:cxn modelId="{04548294-A635-417B-AA68-1D46E861A513}" type="presOf" srcId="{202FF467-9CDD-4E21-8BD2-18D6ABD7D5E6}" destId="{0F0D0D6D-1D5B-49A3-9590-4F018AF62D38}" srcOrd="0" destOrd="0" presId="urn:microsoft.com/office/officeart/2005/8/layout/vList2"/>
    <dgm:cxn modelId="{F2A61FA6-2288-4054-BCC5-A4BF31FF21E9}" srcId="{A55D0E07-3E20-415B-8ED7-443CB879D6EA}" destId="{54659142-9C75-4C75-B090-C7B0AF8C3E97}" srcOrd="12" destOrd="0" parTransId="{FAC77208-24CA-4E23-A77C-403300075DF3}" sibTransId="{04ED82D0-3574-4532-BE07-41466D64BAC0}"/>
    <dgm:cxn modelId="{C8BA00B6-5EDE-4AD2-91A8-533C6C0581B8}" type="presOf" srcId="{A4D0FBA6-382C-475F-A113-34CC46557BA4}" destId="{8AA7D112-AE20-4909-8004-1FD0D5C63BE0}" srcOrd="0" destOrd="0" presId="urn:microsoft.com/office/officeart/2005/8/layout/vList2"/>
    <dgm:cxn modelId="{193439B9-8005-40AC-AEBE-A9F0E9506485}" srcId="{A55D0E07-3E20-415B-8ED7-443CB879D6EA}" destId="{DCFE6683-33D1-4AF7-A756-DD9E415C5765}" srcOrd="4" destOrd="0" parTransId="{B6263267-281C-45E6-A94D-8DB44368CFD4}" sibTransId="{AC26C523-5D45-49BA-8DA3-7EDA2BE50C9E}"/>
    <dgm:cxn modelId="{FBC977C6-B5B0-4D8F-8E59-DF715EB0F90B}" type="presOf" srcId="{688BE077-9BEA-47FC-BEBA-0CB886B5F485}" destId="{B0902160-BB4B-4C65-A705-9392D3B646A4}" srcOrd="0" destOrd="0" presId="urn:microsoft.com/office/officeart/2005/8/layout/vList2"/>
    <dgm:cxn modelId="{01578BD0-FEE8-458D-9104-568AAADD987D}" type="presOf" srcId="{554E6846-6A53-4EFB-98A9-4F6F9BC319E7}" destId="{A48F9950-EFA6-4168-8EB1-1BD9FD7E3B10}" srcOrd="0" destOrd="0" presId="urn:microsoft.com/office/officeart/2005/8/layout/vList2"/>
    <dgm:cxn modelId="{FC2A74D8-CB5C-4940-9F12-9CF379BD3251}" srcId="{A55D0E07-3E20-415B-8ED7-443CB879D6EA}" destId="{202FF467-9CDD-4E21-8BD2-18D6ABD7D5E6}" srcOrd="3" destOrd="0" parTransId="{1AE4C54C-006D-4826-B89A-E35A9D94FCAB}" sibTransId="{DD11B6AE-9127-44C8-8B8C-813C4821912C}"/>
    <dgm:cxn modelId="{D1C374FB-BBDF-4629-B23D-0E82180BA12D}" srcId="{A55D0E07-3E20-415B-8ED7-443CB879D6EA}" destId="{23336025-3EAC-40EE-85EB-ACDF2EE152D1}" srcOrd="9" destOrd="0" parTransId="{8982A023-1546-4210-8883-8DC6A4C53D1B}" sibTransId="{94618E55-06B4-49EA-ACCD-3B01A49DC167}"/>
    <dgm:cxn modelId="{2F98B012-1367-4CC0-BC3D-05692374B0D3}" type="presParOf" srcId="{D5E44532-B5E8-4719-9589-DEEE5DF76C80}" destId="{1FDCBDEF-DADF-4159-8788-EE794A6FF530}" srcOrd="0" destOrd="0" presId="urn:microsoft.com/office/officeart/2005/8/layout/vList2"/>
    <dgm:cxn modelId="{976ED32D-CA5C-4A6C-9B7F-A61AC137E1C2}" type="presParOf" srcId="{D5E44532-B5E8-4719-9589-DEEE5DF76C80}" destId="{2D9F2772-A180-4759-BDC8-7B6C83B81D38}" srcOrd="1" destOrd="0" presId="urn:microsoft.com/office/officeart/2005/8/layout/vList2"/>
    <dgm:cxn modelId="{97991646-31D2-4AC2-B325-EA0AAED2798B}" type="presParOf" srcId="{D5E44532-B5E8-4719-9589-DEEE5DF76C80}" destId="{B0902160-BB4B-4C65-A705-9392D3B646A4}" srcOrd="2" destOrd="0" presId="urn:microsoft.com/office/officeart/2005/8/layout/vList2"/>
    <dgm:cxn modelId="{11EFC089-CAC9-41AC-A5A8-2F77298B5201}" type="presParOf" srcId="{D5E44532-B5E8-4719-9589-DEEE5DF76C80}" destId="{889D5950-E890-4833-8993-03772FAB9E83}" srcOrd="3" destOrd="0" presId="urn:microsoft.com/office/officeart/2005/8/layout/vList2"/>
    <dgm:cxn modelId="{6A7EE8D1-5CE7-407C-BD99-E184F40A1E27}" type="presParOf" srcId="{D5E44532-B5E8-4719-9589-DEEE5DF76C80}" destId="{A48F9950-EFA6-4168-8EB1-1BD9FD7E3B10}" srcOrd="4" destOrd="0" presId="urn:microsoft.com/office/officeart/2005/8/layout/vList2"/>
    <dgm:cxn modelId="{ED451F4C-5E2F-482A-A011-68E4F2568108}" type="presParOf" srcId="{D5E44532-B5E8-4719-9589-DEEE5DF76C80}" destId="{AAA6C578-E884-4A3B-9560-29B5483027EB}" srcOrd="5" destOrd="0" presId="urn:microsoft.com/office/officeart/2005/8/layout/vList2"/>
    <dgm:cxn modelId="{692568C6-D745-4976-8824-313AF23156D1}" type="presParOf" srcId="{D5E44532-B5E8-4719-9589-DEEE5DF76C80}" destId="{0F0D0D6D-1D5B-49A3-9590-4F018AF62D38}" srcOrd="6" destOrd="0" presId="urn:microsoft.com/office/officeart/2005/8/layout/vList2"/>
    <dgm:cxn modelId="{EEDC0018-DC4D-44A7-8F0E-FC3414C5CA59}" type="presParOf" srcId="{D5E44532-B5E8-4719-9589-DEEE5DF76C80}" destId="{42CAE522-EAE5-423B-B6B6-D60FDCD99BC1}" srcOrd="7" destOrd="0" presId="urn:microsoft.com/office/officeart/2005/8/layout/vList2"/>
    <dgm:cxn modelId="{9CA6A571-7EFC-403E-ABF8-18C5E352F9D7}" type="presParOf" srcId="{D5E44532-B5E8-4719-9589-DEEE5DF76C80}" destId="{3D223336-0073-4A95-97CC-1443FABC5661}" srcOrd="8" destOrd="0" presId="urn:microsoft.com/office/officeart/2005/8/layout/vList2"/>
    <dgm:cxn modelId="{026C5803-64B8-40D6-90F1-54FC964BC022}" type="presParOf" srcId="{D5E44532-B5E8-4719-9589-DEEE5DF76C80}" destId="{8EBCB58A-F81E-47EA-AFE5-C599A3D52BF4}" srcOrd="9" destOrd="0" presId="urn:microsoft.com/office/officeart/2005/8/layout/vList2"/>
    <dgm:cxn modelId="{0626D6A5-50E6-4597-A57F-5126B6AB8A72}" type="presParOf" srcId="{D5E44532-B5E8-4719-9589-DEEE5DF76C80}" destId="{2AD8D2FF-FEE3-4D48-AB4A-448981C72A07}" srcOrd="10" destOrd="0" presId="urn:microsoft.com/office/officeart/2005/8/layout/vList2"/>
    <dgm:cxn modelId="{8FE930B8-D156-4418-85AA-4E4A229766B2}" type="presParOf" srcId="{D5E44532-B5E8-4719-9589-DEEE5DF76C80}" destId="{97D4B29E-376D-46C9-B57F-EDE8EC7BEBB9}" srcOrd="11" destOrd="0" presId="urn:microsoft.com/office/officeart/2005/8/layout/vList2"/>
    <dgm:cxn modelId="{C95741A0-C4CA-43F9-A75B-A5C04A47F6EF}" type="presParOf" srcId="{D5E44532-B5E8-4719-9589-DEEE5DF76C80}" destId="{11D5400C-D287-4E33-94C0-4B8C014F57DA}" srcOrd="12" destOrd="0" presId="urn:microsoft.com/office/officeart/2005/8/layout/vList2"/>
    <dgm:cxn modelId="{1F70521E-2721-4F44-809C-5ADFD840FC25}" type="presParOf" srcId="{D5E44532-B5E8-4719-9589-DEEE5DF76C80}" destId="{FFA7FB2F-BC01-483B-A817-9569762473FB}" srcOrd="13" destOrd="0" presId="urn:microsoft.com/office/officeart/2005/8/layout/vList2"/>
    <dgm:cxn modelId="{F8ECC3B9-DF97-4E02-A626-CE7EE2DFAC9D}" type="presParOf" srcId="{D5E44532-B5E8-4719-9589-DEEE5DF76C80}" destId="{32D81A9E-ED4B-4920-8B42-7928BECEB8D7}" srcOrd="14" destOrd="0" presId="urn:microsoft.com/office/officeart/2005/8/layout/vList2"/>
    <dgm:cxn modelId="{409176F5-88B1-4BBD-823E-70BF245F4E42}" type="presParOf" srcId="{D5E44532-B5E8-4719-9589-DEEE5DF76C80}" destId="{772357EC-C3F5-46A8-B3EF-B52B924E6FD3}" srcOrd="15" destOrd="0" presId="urn:microsoft.com/office/officeart/2005/8/layout/vList2"/>
    <dgm:cxn modelId="{2FBD665A-7CE6-4A7D-A39B-EAEA571E6190}" type="presParOf" srcId="{D5E44532-B5E8-4719-9589-DEEE5DF76C80}" destId="{A79A199D-9418-41EE-9AAD-F0EF4CCFC7BC}" srcOrd="16" destOrd="0" presId="urn:microsoft.com/office/officeart/2005/8/layout/vList2"/>
    <dgm:cxn modelId="{CBF030BF-7AE4-43B4-93BC-ADE619F72D55}" type="presParOf" srcId="{D5E44532-B5E8-4719-9589-DEEE5DF76C80}" destId="{D9DCC658-57FC-45BF-8F79-50A6E7E42AC2}" srcOrd="17" destOrd="0" presId="urn:microsoft.com/office/officeart/2005/8/layout/vList2"/>
    <dgm:cxn modelId="{30D8CB7D-E700-4EEB-83CC-1B17DDE56951}" type="presParOf" srcId="{D5E44532-B5E8-4719-9589-DEEE5DF76C80}" destId="{828446CF-947E-48E2-A350-5EC93B583AED}" srcOrd="18" destOrd="0" presId="urn:microsoft.com/office/officeart/2005/8/layout/vList2"/>
    <dgm:cxn modelId="{E34980C2-2E5D-4839-B19E-DBB2AFC5A9BF}" type="presParOf" srcId="{D5E44532-B5E8-4719-9589-DEEE5DF76C80}" destId="{F958159D-1FEC-4488-8EFF-B58F0E66F32D}" srcOrd="19" destOrd="0" presId="urn:microsoft.com/office/officeart/2005/8/layout/vList2"/>
    <dgm:cxn modelId="{AAD37FA0-0EA8-459D-811F-C6203E723F08}" type="presParOf" srcId="{D5E44532-B5E8-4719-9589-DEEE5DF76C80}" destId="{8AA7D112-AE20-4909-8004-1FD0D5C63BE0}" srcOrd="20" destOrd="0" presId="urn:microsoft.com/office/officeart/2005/8/layout/vList2"/>
    <dgm:cxn modelId="{86FF9A85-E9C8-4B24-8C2B-59759DD8DE76}" type="presParOf" srcId="{D5E44532-B5E8-4719-9589-DEEE5DF76C80}" destId="{554BDCC6-7F17-4E4B-BCD8-00689DFDC17E}" srcOrd="21" destOrd="0" presId="urn:microsoft.com/office/officeart/2005/8/layout/vList2"/>
    <dgm:cxn modelId="{F17526F9-142C-4376-ABD5-2A5359EE04DE}" type="presParOf" srcId="{D5E44532-B5E8-4719-9589-DEEE5DF76C80}" destId="{398E9310-9E88-4701-8166-92628320FE34}" srcOrd="22" destOrd="0" presId="urn:microsoft.com/office/officeart/2005/8/layout/vList2"/>
    <dgm:cxn modelId="{F5E2D353-AFA4-442E-A9AB-9C680DA0E704}" type="presParOf" srcId="{D5E44532-B5E8-4719-9589-DEEE5DF76C80}" destId="{A576AE71-1DB4-4EC8-BE71-C9818A5DCBCB}" srcOrd="23" destOrd="0" presId="urn:microsoft.com/office/officeart/2005/8/layout/vList2"/>
    <dgm:cxn modelId="{E96690BF-F921-4C3F-A9A1-27E99E9C64BE}" type="presParOf" srcId="{D5E44532-B5E8-4719-9589-DEEE5DF76C80}" destId="{EFE1660B-1BA6-4857-9D0B-53D0212DC1A5}" srcOrd="24" destOrd="0" presId="urn:microsoft.com/office/officeart/2005/8/layout/vList2"/>
    <dgm:cxn modelId="{9FA433BD-62F8-4EAC-913F-1B43352A0F7C}" type="presParOf" srcId="{D5E44532-B5E8-4719-9589-DEEE5DF76C80}" destId="{BD8A29BE-007F-4482-98D7-623B89E74396}" srcOrd="25" destOrd="0" presId="urn:microsoft.com/office/officeart/2005/8/layout/vList2"/>
    <dgm:cxn modelId="{AE08063A-9443-4071-B131-040F9979D6A6}" type="presParOf" srcId="{D5E44532-B5E8-4719-9589-DEEE5DF76C80}" destId="{2CEAAE74-D105-4F95-86D6-00D227B85BBF}" srcOrd="2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B4F833-718F-4A2E-B87D-7AF7E248EDA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2734580-81FF-43A1-ADF1-B9C94F4CB81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 faster converter.</a:t>
          </a:r>
        </a:p>
      </dgm:t>
    </dgm:pt>
    <dgm:pt modelId="{F5D149F7-8105-4C65-9893-8808B79B7DE7}" type="parTrans" cxnId="{719FEB4A-BAB9-4E99-9EF9-271E17E05318}">
      <dgm:prSet/>
      <dgm:spPr/>
      <dgm:t>
        <a:bodyPr/>
        <a:lstStyle/>
        <a:p>
          <a:endParaRPr lang="en-US"/>
        </a:p>
      </dgm:t>
    </dgm:pt>
    <dgm:pt modelId="{70CF21E0-CD50-43B9-A2D9-4EC48D871895}" type="sibTrans" cxnId="{719FEB4A-BAB9-4E99-9EF9-271E17E05318}">
      <dgm:prSet/>
      <dgm:spPr/>
      <dgm:t>
        <a:bodyPr/>
        <a:lstStyle/>
        <a:p>
          <a:endParaRPr lang="en-US"/>
        </a:p>
      </dgm:t>
    </dgm:pt>
    <dgm:pt modelId="{3F8F8FED-282C-4EE7-A45F-F8B462623BD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It's ideality</a:t>
          </a:r>
        </a:p>
      </dgm:t>
    </dgm:pt>
    <dgm:pt modelId="{D2B1430B-2760-483E-B2CD-3D1928C4F887}" type="parTrans" cxnId="{BE74E18E-5A10-4AD0-9D5A-6EC6CFBB2033}">
      <dgm:prSet/>
      <dgm:spPr/>
      <dgm:t>
        <a:bodyPr/>
        <a:lstStyle/>
        <a:p>
          <a:endParaRPr lang="en-US"/>
        </a:p>
      </dgm:t>
    </dgm:pt>
    <dgm:pt modelId="{C0CD79B1-4B72-46F3-A993-164272511BD4}" type="sibTrans" cxnId="{BE74E18E-5A10-4AD0-9D5A-6EC6CFBB2033}">
      <dgm:prSet/>
      <dgm:spPr/>
      <dgm:t>
        <a:bodyPr/>
        <a:lstStyle/>
        <a:p>
          <a:endParaRPr lang="en-US"/>
        </a:p>
      </dgm:t>
    </dgm:pt>
    <dgm:pt modelId="{D02AA33E-E86B-4BC8-B61C-808DB97837A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Power consumer.</a:t>
          </a:r>
        </a:p>
      </dgm:t>
    </dgm:pt>
    <dgm:pt modelId="{D4B70F83-D8EA-4D60-9114-FAF707CD993C}" type="parTrans" cxnId="{B2869F14-4766-49F7-9449-D8FEC1C4D6A8}">
      <dgm:prSet/>
      <dgm:spPr/>
      <dgm:t>
        <a:bodyPr/>
        <a:lstStyle/>
        <a:p>
          <a:endParaRPr lang="en-US"/>
        </a:p>
      </dgm:t>
    </dgm:pt>
    <dgm:pt modelId="{7EE85BA8-4457-4935-9F26-E02125729AD6}" type="sibTrans" cxnId="{B2869F14-4766-49F7-9449-D8FEC1C4D6A8}">
      <dgm:prSet/>
      <dgm:spPr/>
      <dgm:t>
        <a:bodyPr/>
        <a:lstStyle/>
        <a:p>
          <a:endParaRPr lang="en-US"/>
        </a:p>
      </dgm:t>
    </dgm:pt>
    <dgm:pt modelId="{B71E1C9D-6593-4F29-B2C3-49F5EAC8AEC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Bigger than other ADCs.</a:t>
          </a:r>
        </a:p>
      </dgm:t>
    </dgm:pt>
    <dgm:pt modelId="{9B1EA038-D79C-4008-8FA8-E247020C888C}" type="parTrans" cxnId="{85AF5873-D284-4286-A302-4AF319587966}">
      <dgm:prSet/>
      <dgm:spPr/>
      <dgm:t>
        <a:bodyPr/>
        <a:lstStyle/>
        <a:p>
          <a:endParaRPr lang="en-US"/>
        </a:p>
      </dgm:t>
    </dgm:pt>
    <dgm:pt modelId="{F6331980-B767-4419-AE51-69F2426648BC}" type="sibTrans" cxnId="{85AF5873-D284-4286-A302-4AF319587966}">
      <dgm:prSet/>
      <dgm:spPr/>
      <dgm:t>
        <a:bodyPr/>
        <a:lstStyle/>
        <a:p>
          <a:endParaRPr lang="en-US"/>
        </a:p>
      </dgm:t>
    </dgm:pt>
    <dgm:pt modelId="{5C1354A0-684D-4834-929E-E5AD65F2751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Limitations. </a:t>
          </a:r>
        </a:p>
      </dgm:t>
    </dgm:pt>
    <dgm:pt modelId="{E114887E-D4B4-42F7-94D8-2D9E41FE45D1}" type="parTrans" cxnId="{3388FD5E-9BEF-4236-840E-CBC6FD723FA1}">
      <dgm:prSet/>
      <dgm:spPr/>
      <dgm:t>
        <a:bodyPr/>
        <a:lstStyle/>
        <a:p>
          <a:endParaRPr lang="en-US"/>
        </a:p>
      </dgm:t>
    </dgm:pt>
    <dgm:pt modelId="{EC54B4C3-31C1-40EE-A01E-3CC9B55DAC7F}" type="sibTrans" cxnId="{3388FD5E-9BEF-4236-840E-CBC6FD723FA1}">
      <dgm:prSet/>
      <dgm:spPr/>
      <dgm:t>
        <a:bodyPr/>
        <a:lstStyle/>
        <a:p>
          <a:endParaRPr lang="en-US"/>
        </a:p>
      </dgm:t>
    </dgm:pt>
    <dgm:pt modelId="{E57C595C-C591-4EBD-B8BD-BD3CAA8D0947}" type="pres">
      <dgm:prSet presAssocID="{D1B4F833-718F-4A2E-B87D-7AF7E248EDA8}" presName="root" presStyleCnt="0">
        <dgm:presLayoutVars>
          <dgm:dir/>
          <dgm:resizeHandles val="exact"/>
        </dgm:presLayoutVars>
      </dgm:prSet>
      <dgm:spPr/>
    </dgm:pt>
    <dgm:pt modelId="{3F7904BA-C183-4B86-962A-5D150C110E65}" type="pres">
      <dgm:prSet presAssocID="{32734580-81FF-43A1-ADF1-B9C94F4CB81B}" presName="compNode" presStyleCnt="0"/>
      <dgm:spPr/>
    </dgm:pt>
    <dgm:pt modelId="{B168CDE9-B1E4-4579-ADA2-A294A887F030}" type="pres">
      <dgm:prSet presAssocID="{32734580-81FF-43A1-ADF1-B9C94F4CB81B}" presName="iconBgRect" presStyleLbl="bgShp" presStyleIdx="0" presStyleCnt="5"/>
      <dgm:spPr/>
    </dgm:pt>
    <dgm:pt modelId="{5F914576-EB21-4AAF-ACF3-4225A40C11C8}" type="pres">
      <dgm:prSet presAssocID="{32734580-81FF-43A1-ADF1-B9C94F4CB81B}" presName="iconRect" presStyleLbl="nod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xclamation Mark"/>
        </a:ext>
      </dgm:extLst>
    </dgm:pt>
    <dgm:pt modelId="{926E2B8E-0995-4410-BDD3-48D61855F348}" type="pres">
      <dgm:prSet presAssocID="{32734580-81FF-43A1-ADF1-B9C94F4CB81B}" presName="spaceRect" presStyleCnt="0"/>
      <dgm:spPr/>
    </dgm:pt>
    <dgm:pt modelId="{CDA02537-D1D7-4EC8-A041-845060281867}" type="pres">
      <dgm:prSet presAssocID="{32734580-81FF-43A1-ADF1-B9C94F4CB81B}" presName="textRect" presStyleLbl="revTx" presStyleIdx="0" presStyleCnt="5">
        <dgm:presLayoutVars>
          <dgm:chMax val="1"/>
          <dgm:chPref val="1"/>
        </dgm:presLayoutVars>
      </dgm:prSet>
      <dgm:spPr/>
    </dgm:pt>
    <dgm:pt modelId="{EB144C0A-FD92-42EA-847B-FD93E0B9D014}" type="pres">
      <dgm:prSet presAssocID="{70CF21E0-CD50-43B9-A2D9-4EC48D871895}" presName="sibTrans" presStyleCnt="0"/>
      <dgm:spPr/>
    </dgm:pt>
    <dgm:pt modelId="{3D2DD47C-02A7-46FC-B2B9-A621682BF9A4}" type="pres">
      <dgm:prSet presAssocID="{3F8F8FED-282C-4EE7-A45F-F8B462623BD6}" presName="compNode" presStyleCnt="0"/>
      <dgm:spPr/>
    </dgm:pt>
    <dgm:pt modelId="{1B4A6758-ACE3-46B9-BA15-8D170889FC1B}" type="pres">
      <dgm:prSet presAssocID="{3F8F8FED-282C-4EE7-A45F-F8B462623BD6}" presName="iconBgRect" presStyleLbl="bgShp" presStyleIdx="1" presStyleCnt="5"/>
      <dgm:spPr/>
    </dgm:pt>
    <dgm:pt modelId="{154D45AE-AD78-4283-AC73-95BD817B52B2}" type="pres">
      <dgm:prSet presAssocID="{3F8F8FED-282C-4EE7-A45F-F8B462623BD6}" presName="iconRect" presStyleLbl="node1" presStyleIdx="1" presStyleCnt="5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k and knife"/>
        </a:ext>
      </dgm:extLst>
    </dgm:pt>
    <dgm:pt modelId="{51609AF0-6693-46FF-B37B-4FDC3EB5FF68}" type="pres">
      <dgm:prSet presAssocID="{3F8F8FED-282C-4EE7-A45F-F8B462623BD6}" presName="spaceRect" presStyleCnt="0"/>
      <dgm:spPr/>
    </dgm:pt>
    <dgm:pt modelId="{75550F45-16C9-4E12-8BCD-34005453CEB8}" type="pres">
      <dgm:prSet presAssocID="{3F8F8FED-282C-4EE7-A45F-F8B462623BD6}" presName="textRect" presStyleLbl="revTx" presStyleIdx="1" presStyleCnt="5">
        <dgm:presLayoutVars>
          <dgm:chMax val="1"/>
          <dgm:chPref val="1"/>
        </dgm:presLayoutVars>
      </dgm:prSet>
      <dgm:spPr/>
    </dgm:pt>
    <dgm:pt modelId="{4769984B-7897-4186-9EB7-860387B44DA1}" type="pres">
      <dgm:prSet presAssocID="{C0CD79B1-4B72-46F3-A993-164272511BD4}" presName="sibTrans" presStyleCnt="0"/>
      <dgm:spPr/>
    </dgm:pt>
    <dgm:pt modelId="{CCC18C1D-6D1D-44A9-A0BE-728BF919DB8D}" type="pres">
      <dgm:prSet presAssocID="{D02AA33E-E86B-4BC8-B61C-808DB97837A9}" presName="compNode" presStyleCnt="0"/>
      <dgm:spPr/>
    </dgm:pt>
    <dgm:pt modelId="{12A59285-A0D6-4E74-AFAA-95EA99AD4BB6}" type="pres">
      <dgm:prSet presAssocID="{D02AA33E-E86B-4BC8-B61C-808DB97837A9}" presName="iconBgRect" presStyleLbl="bgShp" presStyleIdx="2" presStyleCnt="5"/>
      <dgm:spPr/>
    </dgm:pt>
    <dgm:pt modelId="{BDD9F0DE-3284-40F5-B48F-978D59DF4952}" type="pres">
      <dgm:prSet presAssocID="{D02AA33E-E86B-4BC8-B61C-808DB97837A9}" presName="iconRect" presStyleLbl="node1" presStyleIdx="2" presStyleCnt="5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lectric Car"/>
        </a:ext>
      </dgm:extLst>
    </dgm:pt>
    <dgm:pt modelId="{15308712-EF41-45B7-B668-585ACA9C2080}" type="pres">
      <dgm:prSet presAssocID="{D02AA33E-E86B-4BC8-B61C-808DB97837A9}" presName="spaceRect" presStyleCnt="0"/>
      <dgm:spPr/>
    </dgm:pt>
    <dgm:pt modelId="{909CF367-0F24-4787-A743-7F67F06B306B}" type="pres">
      <dgm:prSet presAssocID="{D02AA33E-E86B-4BC8-B61C-808DB97837A9}" presName="textRect" presStyleLbl="revTx" presStyleIdx="2" presStyleCnt="5">
        <dgm:presLayoutVars>
          <dgm:chMax val="1"/>
          <dgm:chPref val="1"/>
        </dgm:presLayoutVars>
      </dgm:prSet>
      <dgm:spPr/>
    </dgm:pt>
    <dgm:pt modelId="{7358F3DC-81F8-4AFD-993D-9A7483B6735B}" type="pres">
      <dgm:prSet presAssocID="{7EE85BA8-4457-4935-9F26-E02125729AD6}" presName="sibTrans" presStyleCnt="0"/>
      <dgm:spPr/>
    </dgm:pt>
    <dgm:pt modelId="{767DDD10-1E74-4069-9D24-B92B1CC166C4}" type="pres">
      <dgm:prSet presAssocID="{B71E1C9D-6593-4F29-B2C3-49F5EAC8AECA}" presName="compNode" presStyleCnt="0"/>
      <dgm:spPr/>
    </dgm:pt>
    <dgm:pt modelId="{80D7E960-EB65-47F5-975A-A20DA50B9F6D}" type="pres">
      <dgm:prSet presAssocID="{B71E1C9D-6593-4F29-B2C3-49F5EAC8AECA}" presName="iconBgRect" presStyleLbl="bgShp" presStyleIdx="3" presStyleCnt="5"/>
      <dgm:spPr/>
    </dgm:pt>
    <dgm:pt modelId="{A04281C6-6F9C-46D4-90EC-266FBE7F6B86}" type="pres">
      <dgm:prSet presAssocID="{B71E1C9D-6593-4F29-B2C3-49F5EAC8AECA}" presName="iconRect" presStyleLbl="node1" presStyleIdx="3" presStyleCnt="5"/>
      <dgm:spPr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nn Diagram"/>
        </a:ext>
      </dgm:extLst>
    </dgm:pt>
    <dgm:pt modelId="{FA713C1D-113C-4DDF-94EC-BBA21DBDB0BA}" type="pres">
      <dgm:prSet presAssocID="{B71E1C9D-6593-4F29-B2C3-49F5EAC8AECA}" presName="spaceRect" presStyleCnt="0"/>
      <dgm:spPr/>
    </dgm:pt>
    <dgm:pt modelId="{F2E78401-8998-49C5-93E9-F315D717BCC7}" type="pres">
      <dgm:prSet presAssocID="{B71E1C9D-6593-4F29-B2C3-49F5EAC8AECA}" presName="textRect" presStyleLbl="revTx" presStyleIdx="3" presStyleCnt="5">
        <dgm:presLayoutVars>
          <dgm:chMax val="1"/>
          <dgm:chPref val="1"/>
        </dgm:presLayoutVars>
      </dgm:prSet>
      <dgm:spPr/>
    </dgm:pt>
    <dgm:pt modelId="{D0D5FE64-DD9D-4085-85AD-952D41C3559E}" type="pres">
      <dgm:prSet presAssocID="{F6331980-B767-4419-AE51-69F2426648BC}" presName="sibTrans" presStyleCnt="0"/>
      <dgm:spPr/>
    </dgm:pt>
    <dgm:pt modelId="{F15D3EAF-4BE2-469C-AA07-800208A3DD5B}" type="pres">
      <dgm:prSet presAssocID="{5C1354A0-684D-4834-929E-E5AD65F27512}" presName="compNode" presStyleCnt="0"/>
      <dgm:spPr/>
    </dgm:pt>
    <dgm:pt modelId="{93CDCDE0-F869-4364-B267-F0698C6C50DD}" type="pres">
      <dgm:prSet presAssocID="{5C1354A0-684D-4834-929E-E5AD65F27512}" presName="iconBgRect" presStyleLbl="bgShp" presStyleIdx="4" presStyleCnt="5"/>
      <dgm:spPr/>
    </dgm:pt>
    <dgm:pt modelId="{41F244CD-61A5-4282-BAD5-5A84618C3CD9}" type="pres">
      <dgm:prSet presAssocID="{5C1354A0-684D-4834-929E-E5AD65F27512}" presName="iconRect" presStyleLbl="node1" presStyleIdx="4" presStyleCnt="5"/>
      <dgm:spPr>
        <a:blipFill>
          <a:blip xmlns:r="http://schemas.openxmlformats.org/officeDocument/2006/relationships"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4974F707-6EA6-4A12-AD7C-D755D9EF5D85}" type="pres">
      <dgm:prSet presAssocID="{5C1354A0-684D-4834-929E-E5AD65F27512}" presName="spaceRect" presStyleCnt="0"/>
      <dgm:spPr/>
    </dgm:pt>
    <dgm:pt modelId="{9BB41D9C-9ACB-45B4-A522-00AAE0C44D2A}" type="pres">
      <dgm:prSet presAssocID="{5C1354A0-684D-4834-929E-E5AD65F27512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2869F14-4766-49F7-9449-D8FEC1C4D6A8}" srcId="{D1B4F833-718F-4A2E-B87D-7AF7E248EDA8}" destId="{D02AA33E-E86B-4BC8-B61C-808DB97837A9}" srcOrd="2" destOrd="0" parTransId="{D4B70F83-D8EA-4D60-9114-FAF707CD993C}" sibTransId="{7EE85BA8-4457-4935-9F26-E02125729AD6}"/>
    <dgm:cxn modelId="{56FB282E-0FD5-42F2-AD9B-E0B025076873}" type="presOf" srcId="{B71E1C9D-6593-4F29-B2C3-49F5EAC8AECA}" destId="{F2E78401-8998-49C5-93E9-F315D717BCC7}" srcOrd="0" destOrd="0" presId="urn:microsoft.com/office/officeart/2018/5/layout/IconCircleLabelList"/>
    <dgm:cxn modelId="{3388FD5E-9BEF-4236-840E-CBC6FD723FA1}" srcId="{D1B4F833-718F-4A2E-B87D-7AF7E248EDA8}" destId="{5C1354A0-684D-4834-929E-E5AD65F27512}" srcOrd="4" destOrd="0" parTransId="{E114887E-D4B4-42F7-94D8-2D9E41FE45D1}" sibTransId="{EC54B4C3-31C1-40EE-A01E-3CC9B55DAC7F}"/>
    <dgm:cxn modelId="{9FCB8A63-EC30-4EBB-AE20-A67640A02217}" type="presOf" srcId="{3F8F8FED-282C-4EE7-A45F-F8B462623BD6}" destId="{75550F45-16C9-4E12-8BCD-34005453CEB8}" srcOrd="0" destOrd="0" presId="urn:microsoft.com/office/officeart/2018/5/layout/IconCircleLabelList"/>
    <dgm:cxn modelId="{719FEB4A-BAB9-4E99-9EF9-271E17E05318}" srcId="{D1B4F833-718F-4A2E-B87D-7AF7E248EDA8}" destId="{32734580-81FF-43A1-ADF1-B9C94F4CB81B}" srcOrd="0" destOrd="0" parTransId="{F5D149F7-8105-4C65-9893-8808B79B7DE7}" sibTransId="{70CF21E0-CD50-43B9-A2D9-4EC48D871895}"/>
    <dgm:cxn modelId="{13534353-4438-453A-8386-3C61013F61AB}" type="presOf" srcId="{32734580-81FF-43A1-ADF1-B9C94F4CB81B}" destId="{CDA02537-D1D7-4EC8-A041-845060281867}" srcOrd="0" destOrd="0" presId="urn:microsoft.com/office/officeart/2018/5/layout/IconCircleLabelList"/>
    <dgm:cxn modelId="{85AF5873-D284-4286-A302-4AF319587966}" srcId="{D1B4F833-718F-4A2E-B87D-7AF7E248EDA8}" destId="{B71E1C9D-6593-4F29-B2C3-49F5EAC8AECA}" srcOrd="3" destOrd="0" parTransId="{9B1EA038-D79C-4008-8FA8-E247020C888C}" sibTransId="{F6331980-B767-4419-AE51-69F2426648BC}"/>
    <dgm:cxn modelId="{BE74E18E-5A10-4AD0-9D5A-6EC6CFBB2033}" srcId="{D1B4F833-718F-4A2E-B87D-7AF7E248EDA8}" destId="{3F8F8FED-282C-4EE7-A45F-F8B462623BD6}" srcOrd="1" destOrd="0" parTransId="{D2B1430B-2760-483E-B2CD-3D1928C4F887}" sibTransId="{C0CD79B1-4B72-46F3-A993-164272511BD4}"/>
    <dgm:cxn modelId="{AAAAFF9B-39E9-43F4-A3F8-E45B2AA53FA6}" type="presOf" srcId="{5C1354A0-684D-4834-929E-E5AD65F27512}" destId="{9BB41D9C-9ACB-45B4-A522-00AAE0C44D2A}" srcOrd="0" destOrd="0" presId="urn:microsoft.com/office/officeart/2018/5/layout/IconCircleLabelList"/>
    <dgm:cxn modelId="{482AEDBD-5E6F-49D3-A098-5C4018FF9C92}" type="presOf" srcId="{D1B4F833-718F-4A2E-B87D-7AF7E248EDA8}" destId="{E57C595C-C591-4EBD-B8BD-BD3CAA8D0947}" srcOrd="0" destOrd="0" presId="urn:microsoft.com/office/officeart/2018/5/layout/IconCircleLabelList"/>
    <dgm:cxn modelId="{5C0079DC-BB6C-4D91-A467-1CC1780947E9}" type="presOf" srcId="{D02AA33E-E86B-4BC8-B61C-808DB97837A9}" destId="{909CF367-0F24-4787-A743-7F67F06B306B}" srcOrd="0" destOrd="0" presId="urn:microsoft.com/office/officeart/2018/5/layout/IconCircleLabelList"/>
    <dgm:cxn modelId="{6FBB313E-4CC3-44D6-9879-F5CF6CE996DE}" type="presParOf" srcId="{E57C595C-C591-4EBD-B8BD-BD3CAA8D0947}" destId="{3F7904BA-C183-4B86-962A-5D150C110E65}" srcOrd="0" destOrd="0" presId="urn:microsoft.com/office/officeart/2018/5/layout/IconCircleLabelList"/>
    <dgm:cxn modelId="{3388C9AB-B85E-47FF-B1B3-2E9D08600848}" type="presParOf" srcId="{3F7904BA-C183-4B86-962A-5D150C110E65}" destId="{B168CDE9-B1E4-4579-ADA2-A294A887F030}" srcOrd="0" destOrd="0" presId="urn:microsoft.com/office/officeart/2018/5/layout/IconCircleLabelList"/>
    <dgm:cxn modelId="{ACAF1256-F7A8-4CCE-8F4D-A3D7CE9E893C}" type="presParOf" srcId="{3F7904BA-C183-4B86-962A-5D150C110E65}" destId="{5F914576-EB21-4AAF-ACF3-4225A40C11C8}" srcOrd="1" destOrd="0" presId="urn:microsoft.com/office/officeart/2018/5/layout/IconCircleLabelList"/>
    <dgm:cxn modelId="{2376B3CC-B4B3-42BF-B344-5BBF0795697A}" type="presParOf" srcId="{3F7904BA-C183-4B86-962A-5D150C110E65}" destId="{926E2B8E-0995-4410-BDD3-48D61855F348}" srcOrd="2" destOrd="0" presId="urn:microsoft.com/office/officeart/2018/5/layout/IconCircleLabelList"/>
    <dgm:cxn modelId="{5C0EB260-45D3-403E-A839-67034FBBDAC8}" type="presParOf" srcId="{3F7904BA-C183-4B86-962A-5D150C110E65}" destId="{CDA02537-D1D7-4EC8-A041-845060281867}" srcOrd="3" destOrd="0" presId="urn:microsoft.com/office/officeart/2018/5/layout/IconCircleLabelList"/>
    <dgm:cxn modelId="{62A5819E-C221-4E8A-90C5-A6E47428BB06}" type="presParOf" srcId="{E57C595C-C591-4EBD-B8BD-BD3CAA8D0947}" destId="{EB144C0A-FD92-42EA-847B-FD93E0B9D014}" srcOrd="1" destOrd="0" presId="urn:microsoft.com/office/officeart/2018/5/layout/IconCircleLabelList"/>
    <dgm:cxn modelId="{BCC3AE7E-4289-41EA-AA04-BD8301A8B7E3}" type="presParOf" srcId="{E57C595C-C591-4EBD-B8BD-BD3CAA8D0947}" destId="{3D2DD47C-02A7-46FC-B2B9-A621682BF9A4}" srcOrd="2" destOrd="0" presId="urn:microsoft.com/office/officeart/2018/5/layout/IconCircleLabelList"/>
    <dgm:cxn modelId="{8514B62C-EF92-436D-A668-F0BED1ADF2E4}" type="presParOf" srcId="{3D2DD47C-02A7-46FC-B2B9-A621682BF9A4}" destId="{1B4A6758-ACE3-46B9-BA15-8D170889FC1B}" srcOrd="0" destOrd="0" presId="urn:microsoft.com/office/officeart/2018/5/layout/IconCircleLabelList"/>
    <dgm:cxn modelId="{0055868B-4E44-4932-B238-EB7F26D7CE88}" type="presParOf" srcId="{3D2DD47C-02A7-46FC-B2B9-A621682BF9A4}" destId="{154D45AE-AD78-4283-AC73-95BD817B52B2}" srcOrd="1" destOrd="0" presId="urn:microsoft.com/office/officeart/2018/5/layout/IconCircleLabelList"/>
    <dgm:cxn modelId="{5D8F0072-97A1-495B-BECB-1B8477B1DA9D}" type="presParOf" srcId="{3D2DD47C-02A7-46FC-B2B9-A621682BF9A4}" destId="{51609AF0-6693-46FF-B37B-4FDC3EB5FF68}" srcOrd="2" destOrd="0" presId="urn:microsoft.com/office/officeart/2018/5/layout/IconCircleLabelList"/>
    <dgm:cxn modelId="{8EAD647E-D211-410D-8006-A6D1AD6B7FD2}" type="presParOf" srcId="{3D2DD47C-02A7-46FC-B2B9-A621682BF9A4}" destId="{75550F45-16C9-4E12-8BCD-34005453CEB8}" srcOrd="3" destOrd="0" presId="urn:microsoft.com/office/officeart/2018/5/layout/IconCircleLabelList"/>
    <dgm:cxn modelId="{3C2FE850-046A-4577-A4EB-9FE18785F36E}" type="presParOf" srcId="{E57C595C-C591-4EBD-B8BD-BD3CAA8D0947}" destId="{4769984B-7897-4186-9EB7-860387B44DA1}" srcOrd="3" destOrd="0" presId="urn:microsoft.com/office/officeart/2018/5/layout/IconCircleLabelList"/>
    <dgm:cxn modelId="{1FC5FA5F-F1DC-47B0-84FB-41A6B6E92D7E}" type="presParOf" srcId="{E57C595C-C591-4EBD-B8BD-BD3CAA8D0947}" destId="{CCC18C1D-6D1D-44A9-A0BE-728BF919DB8D}" srcOrd="4" destOrd="0" presId="urn:microsoft.com/office/officeart/2018/5/layout/IconCircleLabelList"/>
    <dgm:cxn modelId="{C0B9672E-C60B-40AF-BA84-0702699B7F68}" type="presParOf" srcId="{CCC18C1D-6D1D-44A9-A0BE-728BF919DB8D}" destId="{12A59285-A0D6-4E74-AFAA-95EA99AD4BB6}" srcOrd="0" destOrd="0" presId="urn:microsoft.com/office/officeart/2018/5/layout/IconCircleLabelList"/>
    <dgm:cxn modelId="{94FB4B48-8D32-424C-BF94-746FDAD29D1E}" type="presParOf" srcId="{CCC18C1D-6D1D-44A9-A0BE-728BF919DB8D}" destId="{BDD9F0DE-3284-40F5-B48F-978D59DF4952}" srcOrd="1" destOrd="0" presId="urn:microsoft.com/office/officeart/2018/5/layout/IconCircleLabelList"/>
    <dgm:cxn modelId="{117DB874-83C5-4790-AE7D-CC13C16A798B}" type="presParOf" srcId="{CCC18C1D-6D1D-44A9-A0BE-728BF919DB8D}" destId="{15308712-EF41-45B7-B668-585ACA9C2080}" srcOrd="2" destOrd="0" presId="urn:microsoft.com/office/officeart/2018/5/layout/IconCircleLabelList"/>
    <dgm:cxn modelId="{E9687FF9-30CD-4FBD-BD97-B4DC282281A9}" type="presParOf" srcId="{CCC18C1D-6D1D-44A9-A0BE-728BF919DB8D}" destId="{909CF367-0F24-4787-A743-7F67F06B306B}" srcOrd="3" destOrd="0" presId="urn:microsoft.com/office/officeart/2018/5/layout/IconCircleLabelList"/>
    <dgm:cxn modelId="{99D61D1C-2FDB-4E8B-9751-5E91D3CCFA17}" type="presParOf" srcId="{E57C595C-C591-4EBD-B8BD-BD3CAA8D0947}" destId="{7358F3DC-81F8-4AFD-993D-9A7483B6735B}" srcOrd="5" destOrd="0" presId="urn:microsoft.com/office/officeart/2018/5/layout/IconCircleLabelList"/>
    <dgm:cxn modelId="{4EDCF871-DB73-4105-BEE6-ADD69FB89E0E}" type="presParOf" srcId="{E57C595C-C591-4EBD-B8BD-BD3CAA8D0947}" destId="{767DDD10-1E74-4069-9D24-B92B1CC166C4}" srcOrd="6" destOrd="0" presId="urn:microsoft.com/office/officeart/2018/5/layout/IconCircleLabelList"/>
    <dgm:cxn modelId="{8BFBE3F7-BBF9-4E26-911F-DA3DFD869EC3}" type="presParOf" srcId="{767DDD10-1E74-4069-9D24-B92B1CC166C4}" destId="{80D7E960-EB65-47F5-975A-A20DA50B9F6D}" srcOrd="0" destOrd="0" presId="urn:microsoft.com/office/officeart/2018/5/layout/IconCircleLabelList"/>
    <dgm:cxn modelId="{4986B1F0-941E-4422-95C6-ACB8D69F8527}" type="presParOf" srcId="{767DDD10-1E74-4069-9D24-B92B1CC166C4}" destId="{A04281C6-6F9C-46D4-90EC-266FBE7F6B86}" srcOrd="1" destOrd="0" presId="urn:microsoft.com/office/officeart/2018/5/layout/IconCircleLabelList"/>
    <dgm:cxn modelId="{5A7F5944-F5C2-458A-BF61-832B847F3D7F}" type="presParOf" srcId="{767DDD10-1E74-4069-9D24-B92B1CC166C4}" destId="{FA713C1D-113C-4DDF-94EC-BBA21DBDB0BA}" srcOrd="2" destOrd="0" presId="urn:microsoft.com/office/officeart/2018/5/layout/IconCircleLabelList"/>
    <dgm:cxn modelId="{D56BF661-9416-4A8F-BF50-6BE40046772F}" type="presParOf" srcId="{767DDD10-1E74-4069-9D24-B92B1CC166C4}" destId="{F2E78401-8998-49C5-93E9-F315D717BCC7}" srcOrd="3" destOrd="0" presId="urn:microsoft.com/office/officeart/2018/5/layout/IconCircleLabelList"/>
    <dgm:cxn modelId="{14987655-4D98-4E84-95F3-7709C6D38CC8}" type="presParOf" srcId="{E57C595C-C591-4EBD-B8BD-BD3CAA8D0947}" destId="{D0D5FE64-DD9D-4085-85AD-952D41C3559E}" srcOrd="7" destOrd="0" presId="urn:microsoft.com/office/officeart/2018/5/layout/IconCircleLabelList"/>
    <dgm:cxn modelId="{04FC08D7-E3D6-4743-8E45-768BBC610572}" type="presParOf" srcId="{E57C595C-C591-4EBD-B8BD-BD3CAA8D0947}" destId="{F15D3EAF-4BE2-469C-AA07-800208A3DD5B}" srcOrd="8" destOrd="0" presId="urn:microsoft.com/office/officeart/2018/5/layout/IconCircleLabelList"/>
    <dgm:cxn modelId="{F266DA1F-9E6A-4E4C-A88A-9B99F83C2F0D}" type="presParOf" srcId="{F15D3EAF-4BE2-469C-AA07-800208A3DD5B}" destId="{93CDCDE0-F869-4364-B267-F0698C6C50DD}" srcOrd="0" destOrd="0" presId="urn:microsoft.com/office/officeart/2018/5/layout/IconCircleLabelList"/>
    <dgm:cxn modelId="{BFE26F70-A6E2-47E0-8F29-5EEE4596E2B5}" type="presParOf" srcId="{F15D3EAF-4BE2-469C-AA07-800208A3DD5B}" destId="{41F244CD-61A5-4282-BAD5-5A84618C3CD9}" srcOrd="1" destOrd="0" presId="urn:microsoft.com/office/officeart/2018/5/layout/IconCircleLabelList"/>
    <dgm:cxn modelId="{02DBD2D5-B7ED-4A8C-B466-04FE4B243200}" type="presParOf" srcId="{F15D3EAF-4BE2-469C-AA07-800208A3DD5B}" destId="{4974F707-6EA6-4A12-AD7C-D755D9EF5D85}" srcOrd="2" destOrd="0" presId="urn:microsoft.com/office/officeart/2018/5/layout/IconCircleLabelList"/>
    <dgm:cxn modelId="{0107DE1F-3613-4499-A1AC-62A86BF5C5C8}" type="presParOf" srcId="{F15D3EAF-4BE2-469C-AA07-800208A3DD5B}" destId="{9BB41D9C-9ACB-45B4-A522-00AAE0C44D2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D1AB987-1C63-4F8D-9DDE-2090D05E98B0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DE085D-2D92-41AF-8022-9587B21FB607}">
      <dgm:prSet/>
      <dgm:spPr/>
      <dgm:t>
        <a:bodyPr/>
        <a:lstStyle/>
        <a:p>
          <a:r>
            <a:rPr lang="en-US"/>
            <a:t>We have design 5bit flash ADC by using 2</a:t>
          </a:r>
          <a:r>
            <a:rPr lang="en-US" baseline="30000"/>
            <a:t>n</a:t>
          </a:r>
          <a:r>
            <a:rPr lang="en-US"/>
            <a:t>-1=2</a:t>
          </a:r>
          <a:r>
            <a:rPr lang="en-US" baseline="30000"/>
            <a:t>5</a:t>
          </a:r>
          <a:r>
            <a:rPr lang="en-US"/>
            <a:t>-1=31 comparator and 2</a:t>
          </a:r>
          <a:r>
            <a:rPr lang="en-US" baseline="30000"/>
            <a:t>n</a:t>
          </a:r>
          <a:r>
            <a:rPr lang="en-US"/>
            <a:t>=2</a:t>
          </a:r>
          <a:r>
            <a:rPr lang="en-US" baseline="30000"/>
            <a:t>5</a:t>
          </a:r>
          <a:r>
            <a:rPr lang="en-US"/>
            <a:t>X5 priority encoder. For analog input 10mv the output of ADC is "10000".</a:t>
          </a:r>
        </a:p>
      </dgm:t>
    </dgm:pt>
    <dgm:pt modelId="{FA09D13F-B404-4E7C-88A2-6C5B90E49CB5}" type="parTrans" cxnId="{B80DD485-3C42-4CFC-BFEE-782672F1CEF7}">
      <dgm:prSet/>
      <dgm:spPr/>
      <dgm:t>
        <a:bodyPr/>
        <a:lstStyle/>
        <a:p>
          <a:endParaRPr lang="en-US"/>
        </a:p>
      </dgm:t>
    </dgm:pt>
    <dgm:pt modelId="{7F4E5E3D-5726-4AAA-8743-E4484DE25B13}" type="sibTrans" cxnId="{B80DD485-3C42-4CFC-BFEE-782672F1CEF7}">
      <dgm:prSet/>
      <dgm:spPr/>
      <dgm:t>
        <a:bodyPr/>
        <a:lstStyle/>
        <a:p>
          <a:endParaRPr lang="en-US"/>
        </a:p>
      </dgm:t>
    </dgm:pt>
    <dgm:pt modelId="{0E52BE03-E985-420F-ABD5-4FE558993E0A}">
      <dgm:prSet/>
      <dgm:spPr/>
      <dgm:t>
        <a:bodyPr/>
        <a:lstStyle/>
        <a:p>
          <a:r>
            <a:rPr lang="en-US"/>
            <a:t>[In general, 2</a:t>
          </a:r>
          <a:r>
            <a:rPr lang="en-US" baseline="30000"/>
            <a:t>n</a:t>
          </a:r>
          <a:r>
            <a:rPr lang="en-US"/>
            <a:t> − 1 comparators are required for conversion to an n-bit binary code. The number of bits used in an ADC is its resolution.]</a:t>
          </a:r>
        </a:p>
      </dgm:t>
    </dgm:pt>
    <dgm:pt modelId="{2EE69B35-90D6-4B3C-B3FE-E26A05C0F3EF}" type="parTrans" cxnId="{3FFD6632-07C1-4679-83CD-1D7CFD3EDA22}">
      <dgm:prSet/>
      <dgm:spPr/>
      <dgm:t>
        <a:bodyPr/>
        <a:lstStyle/>
        <a:p>
          <a:endParaRPr lang="en-US"/>
        </a:p>
      </dgm:t>
    </dgm:pt>
    <dgm:pt modelId="{B872ED61-39E2-4914-8EA5-F24056711706}" type="sibTrans" cxnId="{3FFD6632-07C1-4679-83CD-1D7CFD3EDA22}">
      <dgm:prSet/>
      <dgm:spPr/>
      <dgm:t>
        <a:bodyPr/>
        <a:lstStyle/>
        <a:p>
          <a:endParaRPr lang="en-US"/>
        </a:p>
      </dgm:t>
    </dgm:pt>
    <dgm:pt modelId="{9EDAF6B8-49C6-4384-A1A4-CD02F8BF9BE6}" type="pres">
      <dgm:prSet presAssocID="{CD1AB987-1C63-4F8D-9DDE-2090D05E98B0}" presName="cycle" presStyleCnt="0">
        <dgm:presLayoutVars>
          <dgm:dir/>
          <dgm:resizeHandles val="exact"/>
        </dgm:presLayoutVars>
      </dgm:prSet>
      <dgm:spPr/>
    </dgm:pt>
    <dgm:pt modelId="{84E8B897-1F27-41CB-8136-02D48EE66029}" type="pres">
      <dgm:prSet presAssocID="{3FDE085D-2D92-41AF-8022-9587B21FB607}" presName="node" presStyleLbl="node1" presStyleIdx="0" presStyleCnt="2">
        <dgm:presLayoutVars>
          <dgm:bulletEnabled val="1"/>
        </dgm:presLayoutVars>
      </dgm:prSet>
      <dgm:spPr/>
    </dgm:pt>
    <dgm:pt modelId="{84253D2A-BC38-49B5-934F-E240FB6068EB}" type="pres">
      <dgm:prSet presAssocID="{7F4E5E3D-5726-4AAA-8743-E4484DE25B13}" presName="sibTrans" presStyleLbl="sibTrans2D1" presStyleIdx="0" presStyleCnt="2"/>
      <dgm:spPr/>
    </dgm:pt>
    <dgm:pt modelId="{E2FCD8E6-7055-4329-9D57-2159960D0B4F}" type="pres">
      <dgm:prSet presAssocID="{7F4E5E3D-5726-4AAA-8743-E4484DE25B13}" presName="connectorText" presStyleLbl="sibTrans2D1" presStyleIdx="0" presStyleCnt="2"/>
      <dgm:spPr/>
    </dgm:pt>
    <dgm:pt modelId="{7FDA29B9-D7A9-417D-A7AA-B7F92435375B}" type="pres">
      <dgm:prSet presAssocID="{0E52BE03-E985-420F-ABD5-4FE558993E0A}" presName="node" presStyleLbl="node1" presStyleIdx="1" presStyleCnt="2">
        <dgm:presLayoutVars>
          <dgm:bulletEnabled val="1"/>
        </dgm:presLayoutVars>
      </dgm:prSet>
      <dgm:spPr/>
    </dgm:pt>
    <dgm:pt modelId="{D3144510-0830-48A6-9B3A-BC7690DDA850}" type="pres">
      <dgm:prSet presAssocID="{B872ED61-39E2-4914-8EA5-F24056711706}" presName="sibTrans" presStyleLbl="sibTrans2D1" presStyleIdx="1" presStyleCnt="2"/>
      <dgm:spPr/>
    </dgm:pt>
    <dgm:pt modelId="{11261C41-980E-4E15-B2C1-5088A2D33082}" type="pres">
      <dgm:prSet presAssocID="{B872ED61-39E2-4914-8EA5-F24056711706}" presName="connectorText" presStyleLbl="sibTrans2D1" presStyleIdx="1" presStyleCnt="2"/>
      <dgm:spPr/>
    </dgm:pt>
  </dgm:ptLst>
  <dgm:cxnLst>
    <dgm:cxn modelId="{3FFD6632-07C1-4679-83CD-1D7CFD3EDA22}" srcId="{CD1AB987-1C63-4F8D-9DDE-2090D05E98B0}" destId="{0E52BE03-E985-420F-ABD5-4FE558993E0A}" srcOrd="1" destOrd="0" parTransId="{2EE69B35-90D6-4B3C-B3FE-E26A05C0F3EF}" sibTransId="{B872ED61-39E2-4914-8EA5-F24056711706}"/>
    <dgm:cxn modelId="{47B62E5F-656E-451B-9C5C-327D38FE87E4}" type="presOf" srcId="{B872ED61-39E2-4914-8EA5-F24056711706}" destId="{11261C41-980E-4E15-B2C1-5088A2D33082}" srcOrd="1" destOrd="0" presId="urn:microsoft.com/office/officeart/2005/8/layout/cycle2"/>
    <dgm:cxn modelId="{523EA244-40A5-450F-ADF9-121701ACE71B}" type="presOf" srcId="{0E52BE03-E985-420F-ABD5-4FE558993E0A}" destId="{7FDA29B9-D7A9-417D-A7AA-B7F92435375B}" srcOrd="0" destOrd="0" presId="urn:microsoft.com/office/officeart/2005/8/layout/cycle2"/>
    <dgm:cxn modelId="{B80DD485-3C42-4CFC-BFEE-782672F1CEF7}" srcId="{CD1AB987-1C63-4F8D-9DDE-2090D05E98B0}" destId="{3FDE085D-2D92-41AF-8022-9587B21FB607}" srcOrd="0" destOrd="0" parTransId="{FA09D13F-B404-4E7C-88A2-6C5B90E49CB5}" sibTransId="{7F4E5E3D-5726-4AAA-8743-E4484DE25B13}"/>
    <dgm:cxn modelId="{4A2D308E-FBCC-4A0F-8D7D-8A43E662B9C9}" type="presOf" srcId="{B872ED61-39E2-4914-8EA5-F24056711706}" destId="{D3144510-0830-48A6-9B3A-BC7690DDA850}" srcOrd="0" destOrd="0" presId="urn:microsoft.com/office/officeart/2005/8/layout/cycle2"/>
    <dgm:cxn modelId="{852991DA-597E-48FD-8874-0CE3536E7253}" type="presOf" srcId="{3FDE085D-2D92-41AF-8022-9587B21FB607}" destId="{84E8B897-1F27-41CB-8136-02D48EE66029}" srcOrd="0" destOrd="0" presId="urn:microsoft.com/office/officeart/2005/8/layout/cycle2"/>
    <dgm:cxn modelId="{9F51EFDB-1B90-4353-836E-D9A7D8BA6FF5}" type="presOf" srcId="{7F4E5E3D-5726-4AAA-8743-E4484DE25B13}" destId="{84253D2A-BC38-49B5-934F-E240FB6068EB}" srcOrd="0" destOrd="0" presId="urn:microsoft.com/office/officeart/2005/8/layout/cycle2"/>
    <dgm:cxn modelId="{ADC44BED-F76A-496D-BE2C-4BF7FEE4F921}" type="presOf" srcId="{7F4E5E3D-5726-4AAA-8743-E4484DE25B13}" destId="{E2FCD8E6-7055-4329-9D57-2159960D0B4F}" srcOrd="1" destOrd="0" presId="urn:microsoft.com/office/officeart/2005/8/layout/cycle2"/>
    <dgm:cxn modelId="{DB93D2F2-AD8F-4382-82C3-5543928A5B99}" type="presOf" srcId="{CD1AB987-1C63-4F8D-9DDE-2090D05E98B0}" destId="{9EDAF6B8-49C6-4384-A1A4-CD02F8BF9BE6}" srcOrd="0" destOrd="0" presId="urn:microsoft.com/office/officeart/2005/8/layout/cycle2"/>
    <dgm:cxn modelId="{D705AA88-7CEC-4357-ABD2-C2C63C108CD8}" type="presParOf" srcId="{9EDAF6B8-49C6-4384-A1A4-CD02F8BF9BE6}" destId="{84E8B897-1F27-41CB-8136-02D48EE66029}" srcOrd="0" destOrd="0" presId="urn:microsoft.com/office/officeart/2005/8/layout/cycle2"/>
    <dgm:cxn modelId="{CFB39A57-0811-44AF-9E96-8540C3568385}" type="presParOf" srcId="{9EDAF6B8-49C6-4384-A1A4-CD02F8BF9BE6}" destId="{84253D2A-BC38-49B5-934F-E240FB6068EB}" srcOrd="1" destOrd="0" presId="urn:microsoft.com/office/officeart/2005/8/layout/cycle2"/>
    <dgm:cxn modelId="{7BAD9252-58AA-4C38-B77C-974FB3A1F86E}" type="presParOf" srcId="{84253D2A-BC38-49B5-934F-E240FB6068EB}" destId="{E2FCD8E6-7055-4329-9D57-2159960D0B4F}" srcOrd="0" destOrd="0" presId="urn:microsoft.com/office/officeart/2005/8/layout/cycle2"/>
    <dgm:cxn modelId="{43522FFD-E798-4A9E-955C-B7DE2E2D07E1}" type="presParOf" srcId="{9EDAF6B8-49C6-4384-A1A4-CD02F8BF9BE6}" destId="{7FDA29B9-D7A9-417D-A7AA-B7F92435375B}" srcOrd="2" destOrd="0" presId="urn:microsoft.com/office/officeart/2005/8/layout/cycle2"/>
    <dgm:cxn modelId="{D1A2D2A4-3DA1-4352-9948-F02BC56A5D96}" type="presParOf" srcId="{9EDAF6B8-49C6-4384-A1A4-CD02F8BF9BE6}" destId="{D3144510-0830-48A6-9B3A-BC7690DDA850}" srcOrd="3" destOrd="0" presId="urn:microsoft.com/office/officeart/2005/8/layout/cycle2"/>
    <dgm:cxn modelId="{7C909197-923E-4818-96B7-C139BCDA7DFE}" type="presParOf" srcId="{D3144510-0830-48A6-9B3A-BC7690DDA850}" destId="{11261C41-980E-4E15-B2C1-5088A2D3308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DCBDEF-DADF-4159-8788-EE794A6FF530}">
      <dsp:nvSpPr>
        <dsp:cNvPr id="0" name=""/>
        <dsp:cNvSpPr/>
      </dsp:nvSpPr>
      <dsp:spPr>
        <a:xfrm>
          <a:off x="0" y="144305"/>
          <a:ext cx="6364224" cy="3357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Introduction​</a:t>
          </a:r>
        </a:p>
      </dsp:txBody>
      <dsp:txXfrm>
        <a:off x="16392" y="160697"/>
        <a:ext cx="6331440" cy="303006"/>
      </dsp:txXfrm>
    </dsp:sp>
    <dsp:sp modelId="{B0902160-BB4B-4C65-A705-9392D3B646A4}">
      <dsp:nvSpPr>
        <dsp:cNvPr id="0" name=""/>
        <dsp:cNvSpPr/>
      </dsp:nvSpPr>
      <dsp:spPr>
        <a:xfrm>
          <a:off x="0" y="520415"/>
          <a:ext cx="6364224" cy="335790"/>
        </a:xfrm>
        <a:prstGeom prst="roundRect">
          <a:avLst/>
        </a:prstGeom>
        <a:solidFill>
          <a:schemeClr val="accent2">
            <a:hueOff val="-188427"/>
            <a:satOff val="-870"/>
            <a:lumOff val="-1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Modes of Operation​</a:t>
          </a:r>
        </a:p>
      </dsp:txBody>
      <dsp:txXfrm>
        <a:off x="16392" y="536807"/>
        <a:ext cx="6331440" cy="303006"/>
      </dsp:txXfrm>
    </dsp:sp>
    <dsp:sp modelId="{A48F9950-EFA6-4168-8EB1-1BD9FD7E3B10}">
      <dsp:nvSpPr>
        <dsp:cNvPr id="0" name=""/>
        <dsp:cNvSpPr/>
      </dsp:nvSpPr>
      <dsp:spPr>
        <a:xfrm>
          <a:off x="0" y="896525"/>
          <a:ext cx="6364224" cy="335790"/>
        </a:xfrm>
        <a:prstGeom prst="roundRect">
          <a:avLst/>
        </a:prstGeom>
        <a:solidFill>
          <a:schemeClr val="accent2">
            <a:hueOff val="-376854"/>
            <a:satOff val="-1741"/>
            <a:lumOff val="-3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Astable Mode​</a:t>
          </a:r>
        </a:p>
      </dsp:txBody>
      <dsp:txXfrm>
        <a:off x="16392" y="912917"/>
        <a:ext cx="6331440" cy="303006"/>
      </dsp:txXfrm>
    </dsp:sp>
    <dsp:sp modelId="{0F0D0D6D-1D5B-49A3-9590-4F018AF62D38}">
      <dsp:nvSpPr>
        <dsp:cNvPr id="0" name=""/>
        <dsp:cNvSpPr/>
      </dsp:nvSpPr>
      <dsp:spPr>
        <a:xfrm>
          <a:off x="0" y="1272635"/>
          <a:ext cx="6364224" cy="335790"/>
        </a:xfrm>
        <a:prstGeom prst="roundRect">
          <a:avLst/>
        </a:prstGeom>
        <a:solidFill>
          <a:schemeClr val="accent2">
            <a:hueOff val="-565281"/>
            <a:satOff val="-2611"/>
            <a:lumOff val="-5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Operation of Astable Mode​</a:t>
          </a:r>
        </a:p>
      </dsp:txBody>
      <dsp:txXfrm>
        <a:off x="16392" y="1289027"/>
        <a:ext cx="6331440" cy="303006"/>
      </dsp:txXfrm>
    </dsp:sp>
    <dsp:sp modelId="{3D223336-0073-4A95-97CC-1443FABC5661}">
      <dsp:nvSpPr>
        <dsp:cNvPr id="0" name=""/>
        <dsp:cNvSpPr/>
      </dsp:nvSpPr>
      <dsp:spPr>
        <a:xfrm>
          <a:off x="0" y="1648745"/>
          <a:ext cx="6364224" cy="335790"/>
        </a:xfrm>
        <a:prstGeom prst="roundRect">
          <a:avLst/>
        </a:prstGeom>
        <a:solidFill>
          <a:schemeClr val="accent2">
            <a:hueOff val="-753708"/>
            <a:satOff val="-3481"/>
            <a:lumOff val="-7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Mathematical Problem (TH, TL, Frequency)​</a:t>
          </a:r>
        </a:p>
      </dsp:txBody>
      <dsp:txXfrm>
        <a:off x="16392" y="1665137"/>
        <a:ext cx="6331440" cy="303006"/>
      </dsp:txXfrm>
    </dsp:sp>
    <dsp:sp modelId="{2AD8D2FF-FEE3-4D48-AB4A-448981C72A07}">
      <dsp:nvSpPr>
        <dsp:cNvPr id="0" name=""/>
        <dsp:cNvSpPr/>
      </dsp:nvSpPr>
      <dsp:spPr>
        <a:xfrm>
          <a:off x="0" y="2024855"/>
          <a:ext cx="6364224" cy="335790"/>
        </a:xfrm>
        <a:prstGeom prst="roundRect">
          <a:avLst/>
        </a:prstGeom>
        <a:solidFill>
          <a:schemeClr val="accent2">
            <a:hueOff val="-942135"/>
            <a:satOff val="-4352"/>
            <a:lumOff val="-9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Circuit​</a:t>
          </a:r>
        </a:p>
      </dsp:txBody>
      <dsp:txXfrm>
        <a:off x="16392" y="2041247"/>
        <a:ext cx="6331440" cy="303006"/>
      </dsp:txXfrm>
    </dsp:sp>
    <dsp:sp modelId="{11D5400C-D287-4E33-94C0-4B8C014F57DA}">
      <dsp:nvSpPr>
        <dsp:cNvPr id="0" name=""/>
        <dsp:cNvSpPr/>
      </dsp:nvSpPr>
      <dsp:spPr>
        <a:xfrm>
          <a:off x="0" y="2400965"/>
          <a:ext cx="6364224" cy="335790"/>
        </a:xfrm>
        <a:prstGeom prst="roundRect">
          <a:avLst/>
        </a:prstGeom>
        <a:solidFill>
          <a:schemeClr val="accent2">
            <a:hueOff val="-1130562"/>
            <a:satOff val="-5222"/>
            <a:lumOff val="-10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555 timer circuit description​</a:t>
          </a:r>
        </a:p>
      </dsp:txBody>
      <dsp:txXfrm>
        <a:off x="16392" y="2417357"/>
        <a:ext cx="6331440" cy="303006"/>
      </dsp:txXfrm>
    </dsp:sp>
    <dsp:sp modelId="{32D81A9E-ED4B-4920-8B42-7928BECEB8D7}">
      <dsp:nvSpPr>
        <dsp:cNvPr id="0" name=""/>
        <dsp:cNvSpPr/>
      </dsp:nvSpPr>
      <dsp:spPr>
        <a:xfrm>
          <a:off x="0" y="2777075"/>
          <a:ext cx="6364224" cy="335790"/>
        </a:xfrm>
        <a:prstGeom prst="roundRect">
          <a:avLst/>
        </a:prstGeom>
        <a:solidFill>
          <a:schemeClr val="accent2">
            <a:hueOff val="-1318989"/>
            <a:satOff val="-6092"/>
            <a:lumOff val="-12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PIN DIAGRAM​</a:t>
          </a:r>
        </a:p>
      </dsp:txBody>
      <dsp:txXfrm>
        <a:off x="16392" y="2793467"/>
        <a:ext cx="6331440" cy="303006"/>
      </dsp:txXfrm>
    </dsp:sp>
    <dsp:sp modelId="{A79A199D-9418-41EE-9AAD-F0EF4CCFC7BC}">
      <dsp:nvSpPr>
        <dsp:cNvPr id="0" name=""/>
        <dsp:cNvSpPr/>
      </dsp:nvSpPr>
      <dsp:spPr>
        <a:xfrm>
          <a:off x="0" y="3153185"/>
          <a:ext cx="6364224" cy="335790"/>
        </a:xfrm>
        <a:prstGeom prst="roundRect">
          <a:avLst/>
        </a:prstGeom>
        <a:solidFill>
          <a:schemeClr val="accent2">
            <a:hueOff val="-1507416"/>
            <a:satOff val="-6962"/>
            <a:lumOff val="-144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What Is Flash Analog to Digital Converter[ADC]?​</a:t>
          </a:r>
        </a:p>
      </dsp:txBody>
      <dsp:txXfrm>
        <a:off x="16392" y="3169577"/>
        <a:ext cx="6331440" cy="303006"/>
      </dsp:txXfrm>
    </dsp:sp>
    <dsp:sp modelId="{828446CF-947E-48E2-A350-5EC93B583AED}">
      <dsp:nvSpPr>
        <dsp:cNvPr id="0" name=""/>
        <dsp:cNvSpPr/>
      </dsp:nvSpPr>
      <dsp:spPr>
        <a:xfrm>
          <a:off x="0" y="3529295"/>
          <a:ext cx="6364224" cy="335790"/>
        </a:xfrm>
        <a:prstGeom prst="roundRect">
          <a:avLst/>
        </a:prstGeom>
        <a:solidFill>
          <a:schemeClr val="accent2">
            <a:hueOff val="-1695843"/>
            <a:satOff val="-7833"/>
            <a:lumOff val="-16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Design of a 5-bit Flash analog to digital converter (ADC)​</a:t>
          </a:r>
        </a:p>
      </dsp:txBody>
      <dsp:txXfrm>
        <a:off x="16392" y="3545687"/>
        <a:ext cx="6331440" cy="303006"/>
      </dsp:txXfrm>
    </dsp:sp>
    <dsp:sp modelId="{8AA7D112-AE20-4909-8004-1FD0D5C63BE0}">
      <dsp:nvSpPr>
        <dsp:cNvPr id="0" name=""/>
        <dsp:cNvSpPr/>
      </dsp:nvSpPr>
      <dsp:spPr>
        <a:xfrm>
          <a:off x="0" y="3905406"/>
          <a:ext cx="6364224" cy="335790"/>
        </a:xfrm>
        <a:prstGeom prst="roundRect">
          <a:avLst/>
        </a:prstGeom>
        <a:solidFill>
          <a:schemeClr val="accent2">
            <a:hueOff val="-1884269"/>
            <a:satOff val="-8703"/>
            <a:lumOff val="-18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Operation of flash Analog to Digital converter​</a:t>
          </a:r>
        </a:p>
      </dsp:txBody>
      <dsp:txXfrm>
        <a:off x="16392" y="3921798"/>
        <a:ext cx="6331440" cy="303006"/>
      </dsp:txXfrm>
    </dsp:sp>
    <dsp:sp modelId="{398E9310-9E88-4701-8166-92628320FE34}">
      <dsp:nvSpPr>
        <dsp:cNvPr id="0" name=""/>
        <dsp:cNvSpPr/>
      </dsp:nvSpPr>
      <dsp:spPr>
        <a:xfrm>
          <a:off x="0" y="4281516"/>
          <a:ext cx="6364224" cy="335790"/>
        </a:xfrm>
        <a:prstGeom prst="roundRect">
          <a:avLst/>
        </a:prstGeom>
        <a:solidFill>
          <a:schemeClr val="accent2">
            <a:hueOff val="-2072696"/>
            <a:satOff val="-9573"/>
            <a:lumOff val="-19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Mathematical Problem​</a:t>
          </a:r>
        </a:p>
      </dsp:txBody>
      <dsp:txXfrm>
        <a:off x="16392" y="4297908"/>
        <a:ext cx="6331440" cy="303006"/>
      </dsp:txXfrm>
    </dsp:sp>
    <dsp:sp modelId="{EFE1660B-1BA6-4857-9D0B-53D0212DC1A5}">
      <dsp:nvSpPr>
        <dsp:cNvPr id="0" name=""/>
        <dsp:cNvSpPr/>
      </dsp:nvSpPr>
      <dsp:spPr>
        <a:xfrm>
          <a:off x="0" y="4657626"/>
          <a:ext cx="6364224" cy="335790"/>
        </a:xfrm>
        <a:prstGeom prst="roundRect">
          <a:avLst/>
        </a:prstGeom>
        <a:solidFill>
          <a:schemeClr val="accent2">
            <a:hueOff val="-2261123"/>
            <a:satOff val="-10444"/>
            <a:lumOff val="-217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Truth table for 5-bit flash diagram​</a:t>
          </a:r>
        </a:p>
      </dsp:txBody>
      <dsp:txXfrm>
        <a:off x="16392" y="4674018"/>
        <a:ext cx="6331440" cy="303006"/>
      </dsp:txXfrm>
    </dsp:sp>
    <dsp:sp modelId="{2CEAAE74-D105-4F95-86D6-00D227B85BBF}">
      <dsp:nvSpPr>
        <dsp:cNvPr id="0" name=""/>
        <dsp:cNvSpPr/>
      </dsp:nvSpPr>
      <dsp:spPr>
        <a:xfrm>
          <a:off x="0" y="5033736"/>
          <a:ext cx="6364224" cy="335790"/>
        </a:xfrm>
        <a:prstGeom prst="roundRect">
          <a:avLst/>
        </a:prstGeom>
        <a:solidFill>
          <a:schemeClr val="accent2">
            <a:hueOff val="-2449550"/>
            <a:satOff val="-11314"/>
            <a:lumOff val="-23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Flash ADC converter's Advantages &amp; Disadvantaes​</a:t>
          </a:r>
        </a:p>
      </dsp:txBody>
      <dsp:txXfrm>
        <a:off x="16392" y="5050128"/>
        <a:ext cx="6331440" cy="3030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68CDE9-B1E4-4579-ADA2-A294A887F030}">
      <dsp:nvSpPr>
        <dsp:cNvPr id="0" name=""/>
        <dsp:cNvSpPr/>
      </dsp:nvSpPr>
      <dsp:spPr>
        <a:xfrm>
          <a:off x="478800" y="1098761"/>
          <a:ext cx="1098000" cy="1098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914576-EB21-4AAF-ACF3-4225A40C11C8}">
      <dsp:nvSpPr>
        <dsp:cNvPr id="0" name=""/>
        <dsp:cNvSpPr/>
      </dsp:nvSpPr>
      <dsp:spPr>
        <a:xfrm>
          <a:off x="712800" y="1332762"/>
          <a:ext cx="630000" cy="630000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A02537-D1D7-4EC8-A041-845060281867}">
      <dsp:nvSpPr>
        <dsp:cNvPr id="0" name=""/>
        <dsp:cNvSpPr/>
      </dsp:nvSpPr>
      <dsp:spPr>
        <a:xfrm>
          <a:off x="127800" y="253876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A faster converter.</a:t>
          </a:r>
        </a:p>
      </dsp:txBody>
      <dsp:txXfrm>
        <a:off x="127800" y="2538762"/>
        <a:ext cx="1800000" cy="720000"/>
      </dsp:txXfrm>
    </dsp:sp>
    <dsp:sp modelId="{1B4A6758-ACE3-46B9-BA15-8D170889FC1B}">
      <dsp:nvSpPr>
        <dsp:cNvPr id="0" name=""/>
        <dsp:cNvSpPr/>
      </dsp:nvSpPr>
      <dsp:spPr>
        <a:xfrm>
          <a:off x="2593800" y="1098761"/>
          <a:ext cx="1098000" cy="1098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4D45AE-AD78-4283-AC73-95BD817B52B2}">
      <dsp:nvSpPr>
        <dsp:cNvPr id="0" name=""/>
        <dsp:cNvSpPr/>
      </dsp:nvSpPr>
      <dsp:spPr>
        <a:xfrm>
          <a:off x="2827800" y="1332761"/>
          <a:ext cx="630000" cy="630000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50F45-16C9-4E12-8BCD-34005453CEB8}">
      <dsp:nvSpPr>
        <dsp:cNvPr id="0" name=""/>
        <dsp:cNvSpPr/>
      </dsp:nvSpPr>
      <dsp:spPr>
        <a:xfrm>
          <a:off x="2242800" y="253876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It's ideality</a:t>
          </a:r>
        </a:p>
      </dsp:txBody>
      <dsp:txXfrm>
        <a:off x="2242800" y="2538762"/>
        <a:ext cx="1800000" cy="720000"/>
      </dsp:txXfrm>
    </dsp:sp>
    <dsp:sp modelId="{12A59285-A0D6-4E74-AFAA-95EA99AD4BB6}">
      <dsp:nvSpPr>
        <dsp:cNvPr id="0" name=""/>
        <dsp:cNvSpPr/>
      </dsp:nvSpPr>
      <dsp:spPr>
        <a:xfrm>
          <a:off x="4708800" y="1098761"/>
          <a:ext cx="1098000" cy="109800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D9F0DE-3284-40F5-B48F-978D59DF4952}">
      <dsp:nvSpPr>
        <dsp:cNvPr id="0" name=""/>
        <dsp:cNvSpPr/>
      </dsp:nvSpPr>
      <dsp:spPr>
        <a:xfrm>
          <a:off x="4942800" y="1332761"/>
          <a:ext cx="630000" cy="630000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9CF367-0F24-4787-A743-7F67F06B306B}">
      <dsp:nvSpPr>
        <dsp:cNvPr id="0" name=""/>
        <dsp:cNvSpPr/>
      </dsp:nvSpPr>
      <dsp:spPr>
        <a:xfrm>
          <a:off x="4357800" y="253876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Power consumer.</a:t>
          </a:r>
        </a:p>
      </dsp:txBody>
      <dsp:txXfrm>
        <a:off x="4357800" y="2538762"/>
        <a:ext cx="1800000" cy="720000"/>
      </dsp:txXfrm>
    </dsp:sp>
    <dsp:sp modelId="{80D7E960-EB65-47F5-975A-A20DA50B9F6D}">
      <dsp:nvSpPr>
        <dsp:cNvPr id="0" name=""/>
        <dsp:cNvSpPr/>
      </dsp:nvSpPr>
      <dsp:spPr>
        <a:xfrm>
          <a:off x="6823800" y="1098761"/>
          <a:ext cx="1098000" cy="109800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4281C6-6F9C-46D4-90EC-266FBE7F6B86}">
      <dsp:nvSpPr>
        <dsp:cNvPr id="0" name=""/>
        <dsp:cNvSpPr/>
      </dsp:nvSpPr>
      <dsp:spPr>
        <a:xfrm>
          <a:off x="7057800" y="1332761"/>
          <a:ext cx="630000" cy="630000"/>
        </a:xfrm>
        <a:prstGeom prst="rect">
          <a:avLst/>
        </a:prstGeom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78401-8998-49C5-93E9-F315D717BCC7}">
      <dsp:nvSpPr>
        <dsp:cNvPr id="0" name=""/>
        <dsp:cNvSpPr/>
      </dsp:nvSpPr>
      <dsp:spPr>
        <a:xfrm>
          <a:off x="6472800" y="253876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Bigger than other ADCs.</a:t>
          </a:r>
        </a:p>
      </dsp:txBody>
      <dsp:txXfrm>
        <a:off x="6472800" y="2538762"/>
        <a:ext cx="1800000" cy="720000"/>
      </dsp:txXfrm>
    </dsp:sp>
    <dsp:sp modelId="{93CDCDE0-F869-4364-B267-F0698C6C50DD}">
      <dsp:nvSpPr>
        <dsp:cNvPr id="0" name=""/>
        <dsp:cNvSpPr/>
      </dsp:nvSpPr>
      <dsp:spPr>
        <a:xfrm>
          <a:off x="8938800" y="1098761"/>
          <a:ext cx="1098000" cy="1098000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F244CD-61A5-4282-BAD5-5A84618C3CD9}">
      <dsp:nvSpPr>
        <dsp:cNvPr id="0" name=""/>
        <dsp:cNvSpPr/>
      </dsp:nvSpPr>
      <dsp:spPr>
        <a:xfrm>
          <a:off x="9172800" y="1332761"/>
          <a:ext cx="630000" cy="630000"/>
        </a:xfrm>
        <a:prstGeom prst="rect">
          <a:avLst/>
        </a:prstGeom>
        <a:blipFill>
          <a:blip xmlns:r="http://schemas.openxmlformats.org/officeDocument/2006/relationships"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B41D9C-9ACB-45B4-A522-00AAE0C44D2A}">
      <dsp:nvSpPr>
        <dsp:cNvPr id="0" name=""/>
        <dsp:cNvSpPr/>
      </dsp:nvSpPr>
      <dsp:spPr>
        <a:xfrm>
          <a:off x="8587800" y="253876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Limitations. </a:t>
          </a:r>
        </a:p>
      </dsp:txBody>
      <dsp:txXfrm>
        <a:off x="8587800" y="2538762"/>
        <a:ext cx="180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E8B897-1F27-41CB-8136-02D48EE66029}">
      <dsp:nvSpPr>
        <dsp:cNvPr id="0" name=""/>
        <dsp:cNvSpPr/>
      </dsp:nvSpPr>
      <dsp:spPr>
        <a:xfrm>
          <a:off x="273" y="142"/>
          <a:ext cx="3693890" cy="36938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We have design 5bit flash ADC by using 2</a:t>
          </a:r>
          <a:r>
            <a:rPr lang="en-US" sz="2000" kern="1200" baseline="30000"/>
            <a:t>n</a:t>
          </a:r>
          <a:r>
            <a:rPr lang="en-US" sz="2000" kern="1200"/>
            <a:t>-1=2</a:t>
          </a:r>
          <a:r>
            <a:rPr lang="en-US" sz="2000" kern="1200" baseline="30000"/>
            <a:t>5</a:t>
          </a:r>
          <a:r>
            <a:rPr lang="en-US" sz="2000" kern="1200"/>
            <a:t>-1=31 comparator and 2</a:t>
          </a:r>
          <a:r>
            <a:rPr lang="en-US" sz="2000" kern="1200" baseline="30000"/>
            <a:t>n</a:t>
          </a:r>
          <a:r>
            <a:rPr lang="en-US" sz="2000" kern="1200"/>
            <a:t>=2</a:t>
          </a:r>
          <a:r>
            <a:rPr lang="en-US" sz="2000" kern="1200" baseline="30000"/>
            <a:t>5</a:t>
          </a:r>
          <a:r>
            <a:rPr lang="en-US" sz="2000" kern="1200"/>
            <a:t>X5 priority encoder. For analog input 10mv the output of ADC is "10000".</a:t>
          </a:r>
        </a:p>
      </dsp:txBody>
      <dsp:txXfrm>
        <a:off x="541231" y="541100"/>
        <a:ext cx="2611974" cy="2611974"/>
      </dsp:txXfrm>
    </dsp:sp>
    <dsp:sp modelId="{84253D2A-BC38-49B5-934F-E240FB6068EB}">
      <dsp:nvSpPr>
        <dsp:cNvPr id="0" name=""/>
        <dsp:cNvSpPr/>
      </dsp:nvSpPr>
      <dsp:spPr>
        <a:xfrm>
          <a:off x="3562526" y="-548542"/>
          <a:ext cx="2880052" cy="12466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3562526" y="-299205"/>
        <a:ext cx="2506046" cy="748013"/>
      </dsp:txXfrm>
    </dsp:sp>
    <dsp:sp modelId="{7FDA29B9-D7A9-417D-A7AA-B7F92435375B}">
      <dsp:nvSpPr>
        <dsp:cNvPr id="0" name=""/>
        <dsp:cNvSpPr/>
      </dsp:nvSpPr>
      <dsp:spPr>
        <a:xfrm>
          <a:off x="6473964" y="142"/>
          <a:ext cx="3693890" cy="36938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[In general, 2</a:t>
          </a:r>
          <a:r>
            <a:rPr lang="en-US" sz="2000" kern="1200" baseline="30000"/>
            <a:t>n</a:t>
          </a:r>
          <a:r>
            <a:rPr lang="en-US" sz="2000" kern="1200"/>
            <a:t> − 1 comparators are required for conversion to an n-bit binary code. The number of bits used in an ADC is its resolution.]</a:t>
          </a:r>
        </a:p>
      </dsp:txBody>
      <dsp:txXfrm>
        <a:off x="7014922" y="541100"/>
        <a:ext cx="2611974" cy="2611974"/>
      </dsp:txXfrm>
    </dsp:sp>
    <dsp:sp modelId="{D3144510-0830-48A6-9B3A-BC7690DDA850}">
      <dsp:nvSpPr>
        <dsp:cNvPr id="0" name=""/>
        <dsp:cNvSpPr/>
      </dsp:nvSpPr>
      <dsp:spPr>
        <a:xfrm rot="10800000">
          <a:off x="3725548" y="2996030"/>
          <a:ext cx="2880052" cy="12466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0800000">
        <a:off x="4099554" y="3245367"/>
        <a:ext cx="2506046" cy="7480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2F1DEC-62B0-4583-8D32-13BEAC25EEA4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8D0E94-656B-41A0-B3E0-83899E147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52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8D0E94-656B-41A0-B3E0-83899E1474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56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5615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541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87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325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917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496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875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12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75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22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494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06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ity103.com/collections/Technology/slides/electronic_tracks_green.html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jobs/131437/user-interface-developer-macrofab-inc" TargetMode="Externa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259F48-A0D9-D69B-DBDF-6F1A64949C71}"/>
              </a:ext>
            </a:extLst>
          </p:cNvPr>
          <p:cNvSpPr txBox="1"/>
          <p:nvPr/>
        </p:nvSpPr>
        <p:spPr>
          <a:xfrm>
            <a:off x="2419927" y="5156733"/>
            <a:ext cx="81187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DIGITAL LOGIC &amp; CIRCUITS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3ECC09-563B-88EA-0B02-92590DF8035A}"/>
              </a:ext>
            </a:extLst>
          </p:cNvPr>
          <p:cNvSpPr txBox="1"/>
          <p:nvPr/>
        </p:nvSpPr>
        <p:spPr>
          <a:xfrm>
            <a:off x="5848350" y="5756747"/>
            <a:ext cx="379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TERM PRESENTATION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C7C037-B090-4BCC-B03B-FA38A09ED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927" y="270164"/>
            <a:ext cx="6856846" cy="4625109"/>
          </a:xfrm>
          <a:prstGeom prst="rect">
            <a:avLst/>
          </a:prstGeom>
          <a:gradFill>
            <a:gsLst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F58217C-0443-E190-E10C-E8A1C9DBAE15}"/>
              </a:ext>
            </a:extLst>
          </p:cNvPr>
          <p:cNvSpPr/>
          <p:nvPr/>
        </p:nvSpPr>
        <p:spPr>
          <a:xfrm>
            <a:off x="0" y="489527"/>
            <a:ext cx="655782" cy="15978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32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90E43-617A-4C4C-8B32-FF7F0E5F5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Circuit, Simulation &amp; Simulation value: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2A1A43A-4D47-4383-B22D-B9BB242121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238" y="3226293"/>
            <a:ext cx="4938712" cy="2197702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8B7F8E3-571B-45EA-9A2B-B424CDFA29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13" y="3287503"/>
            <a:ext cx="4937125" cy="2075281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36B1785-0F20-41AC-889B-09696E4F8D17}"/>
              </a:ext>
            </a:extLst>
          </p:cNvPr>
          <p:cNvSpPr txBox="1"/>
          <p:nvPr/>
        </p:nvSpPr>
        <p:spPr>
          <a:xfrm>
            <a:off x="1012874" y="2650532"/>
            <a:ext cx="306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 on: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F6853D-1B00-4656-9546-6537D9DAAAED}"/>
              </a:ext>
            </a:extLst>
          </p:cNvPr>
          <p:cNvSpPr txBox="1"/>
          <p:nvPr/>
        </p:nvSpPr>
        <p:spPr>
          <a:xfrm>
            <a:off x="6199632" y="2610674"/>
            <a:ext cx="306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 off: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460A7D-32DA-4368-A2F9-C9FA30B235AC}"/>
              </a:ext>
            </a:extLst>
          </p:cNvPr>
          <p:cNvSpPr txBox="1"/>
          <p:nvPr/>
        </p:nvSpPr>
        <p:spPr>
          <a:xfrm>
            <a:off x="0" y="6273225"/>
            <a:ext cx="3280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RAHAD UL ISLAM RABBY</a:t>
            </a:r>
          </a:p>
          <a:p>
            <a:r>
              <a:rPr lang="en-US" sz="1600" dirty="0"/>
              <a:t>20-43644-2</a:t>
            </a:r>
          </a:p>
        </p:txBody>
      </p:sp>
    </p:spTree>
    <p:extLst>
      <p:ext uri="{BB962C8B-B14F-4D97-AF65-F5344CB8AC3E}">
        <p14:creationId xmlns:p14="http://schemas.microsoft.com/office/powerpoint/2010/main" val="3602565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A63757C-0B4D-46BB-B464-4EE62A9AA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</a:t>
            </a: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4A0E8507-C1BF-458A-BFCF-37462F2137D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67737" end="19311.777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5615" y="2291652"/>
            <a:ext cx="8080769" cy="344796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CBC9FD-4C3C-482D-9E11-EC7C8A0859A9}"/>
              </a:ext>
            </a:extLst>
          </p:cNvPr>
          <p:cNvSpPr txBox="1"/>
          <p:nvPr/>
        </p:nvSpPr>
        <p:spPr>
          <a:xfrm>
            <a:off x="0" y="6303055"/>
            <a:ext cx="3280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RAHAD UL ISLAM RABBY</a:t>
            </a:r>
          </a:p>
          <a:p>
            <a:r>
              <a:rPr lang="en-US" sz="1600" dirty="0"/>
              <a:t>20-43644-2</a:t>
            </a:r>
          </a:p>
        </p:txBody>
      </p:sp>
    </p:spTree>
    <p:extLst>
      <p:ext uri="{BB962C8B-B14F-4D97-AF65-F5344CB8AC3E}">
        <p14:creationId xmlns:p14="http://schemas.microsoft.com/office/powerpoint/2010/main" val="2636600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067"/>
    </mc:Choice>
    <mc:Fallback xmlns="">
      <p:transition spd="slow" advTm="98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10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Rectangle 12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14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2" name="Rectangle 16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Freeform: Shape 18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4" name="Freeform: Shape 20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598603-8978-1158-528C-3C5E86A3588E}"/>
              </a:ext>
            </a:extLst>
          </p:cNvPr>
          <p:cNvSpPr txBox="1"/>
          <p:nvPr/>
        </p:nvSpPr>
        <p:spPr>
          <a:xfrm>
            <a:off x="371094" y="1161288"/>
            <a:ext cx="3438144" cy="12390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i="0" dirty="0">
                <a:latin typeface="+mj-lt"/>
                <a:ea typeface="+mj-ea"/>
                <a:cs typeface="+mj-cs"/>
              </a:rPr>
              <a:t>555 timer circuit description</a:t>
            </a:r>
            <a:endParaRPr lang="en-US" sz="2800" b="1" dirty="0">
              <a:latin typeface="+mj-lt"/>
              <a:ea typeface="+mj-ea"/>
              <a:cs typeface="+mj-cs"/>
            </a:endParaRPr>
          </a:p>
        </p:txBody>
      </p:sp>
      <p:sp>
        <p:nvSpPr>
          <p:cNvPr id="55" name="Rectangle 22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2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E46595F7-3BEE-491F-FF06-9E27EDFE8C41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rot="0" spcFirstLastPara="0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1600" dirty="0"/>
              <a:t>The 555 Timers name comes from the fact that there are three 5kΩ resistors connected internally producing a voltage divider network between the supply voltage at pin 8 and ground at pin 1. The voltage across this series resistive network holds the negative inverting input of comparator two at 2/3Vcc and the positive non-inverting input to comparator one at 1/3Vcc. 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A5D517D4-BBE1-DB94-DEDD-EC0C0A789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379" y="274633"/>
            <a:ext cx="6579772" cy="5276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CEC002-937A-2E60-A021-7CC3A6F6DDE9}"/>
              </a:ext>
            </a:extLst>
          </p:cNvPr>
          <p:cNvSpPr txBox="1"/>
          <p:nvPr/>
        </p:nvSpPr>
        <p:spPr>
          <a:xfrm>
            <a:off x="1462593" y="1660769"/>
            <a:ext cx="9488714" cy="35469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25D162-8122-9283-E3A4-D9199612BC43}"/>
              </a:ext>
            </a:extLst>
          </p:cNvPr>
          <p:cNvSpPr txBox="1"/>
          <p:nvPr/>
        </p:nvSpPr>
        <p:spPr>
          <a:xfrm>
            <a:off x="246503" y="6152350"/>
            <a:ext cx="197676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latin typeface="Arial Rounded MT Bold" panose="020F0704030504030204" pitchFamily="34" charset="0"/>
              </a:rPr>
              <a:t>Ashiqul</a:t>
            </a:r>
            <a:r>
              <a:rPr lang="en-US" dirty="0">
                <a:latin typeface="Arial Rounded MT Bold" panose="020F0704030504030204" pitchFamily="34" charset="0"/>
              </a:rPr>
              <a:t> Islam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20-44043-2</a:t>
            </a:r>
          </a:p>
        </p:txBody>
      </p:sp>
    </p:spTree>
    <p:extLst>
      <p:ext uri="{BB962C8B-B14F-4D97-AF65-F5344CB8AC3E}">
        <p14:creationId xmlns:p14="http://schemas.microsoft.com/office/powerpoint/2010/main" val="1573253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10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" name="Rectangle 12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14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3" name="Rectangle 16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74B455-6CDD-9E90-8EFB-99F5DED0AEB5}"/>
              </a:ext>
            </a:extLst>
          </p:cNvPr>
          <p:cNvSpPr txBox="1"/>
          <p:nvPr/>
        </p:nvSpPr>
        <p:spPr>
          <a:xfrm>
            <a:off x="352865" y="590905"/>
            <a:ext cx="4443154" cy="10878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>
                <a:latin typeface="+mj-lt"/>
                <a:ea typeface="+mj-ea"/>
                <a:cs typeface="+mj-cs"/>
              </a:rPr>
              <a:t>PIN DIAGRAM</a:t>
            </a:r>
          </a:p>
        </p:txBody>
      </p:sp>
      <p:sp>
        <p:nvSpPr>
          <p:cNvPr id="54" name="Rectangle 18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20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5EA7FB-9F97-F561-632B-9B8F72BC086D}"/>
              </a:ext>
            </a:extLst>
          </p:cNvPr>
          <p:cNvSpPr txBox="1"/>
          <p:nvPr/>
        </p:nvSpPr>
        <p:spPr>
          <a:xfrm>
            <a:off x="664308" y="644768"/>
            <a:ext cx="1078523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sz="4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5DC59E-CE0B-AC57-5467-DD6EE391A50C}"/>
              </a:ext>
            </a:extLst>
          </p:cNvPr>
          <p:cNvSpPr txBox="1"/>
          <p:nvPr/>
        </p:nvSpPr>
        <p:spPr>
          <a:xfrm>
            <a:off x="312615" y="6104063"/>
            <a:ext cx="338015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latin typeface="Arial Rounded MT Bold" panose="020F0704030504030204" pitchFamily="34" charset="0"/>
                <a:ea typeface="+mn-lt"/>
                <a:cs typeface="+mn-lt"/>
              </a:rPr>
              <a:t>Ashiqul</a:t>
            </a:r>
            <a:r>
              <a:rPr lang="en-US" dirty="0">
                <a:latin typeface="Arial Rounded MT Bold" panose="020F0704030504030204" pitchFamily="34" charset="0"/>
                <a:ea typeface="+mn-lt"/>
                <a:cs typeface="+mn-lt"/>
              </a:rPr>
              <a:t> Islam</a:t>
            </a:r>
          </a:p>
          <a:p>
            <a:r>
              <a:rPr lang="en-US" dirty="0">
                <a:latin typeface="Arial Rounded MT Bold" panose="020F0704030504030204" pitchFamily="34" charset="0"/>
                <a:ea typeface="+mn-lt"/>
                <a:cs typeface="+mn-lt"/>
              </a:rPr>
              <a:t>20-44043-2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ADA9D5-CA4F-FCBD-B7B7-183279BF542B}"/>
              </a:ext>
            </a:extLst>
          </p:cNvPr>
          <p:cNvSpPr txBox="1"/>
          <p:nvPr/>
        </p:nvSpPr>
        <p:spPr>
          <a:xfrm>
            <a:off x="781538" y="2842845"/>
            <a:ext cx="3526692" cy="2803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663969-E1B8-759C-8674-05F4198045E7}"/>
              </a:ext>
            </a:extLst>
          </p:cNvPr>
          <p:cNvSpPr txBox="1"/>
          <p:nvPr/>
        </p:nvSpPr>
        <p:spPr>
          <a:xfrm>
            <a:off x="3223844" y="3516921"/>
            <a:ext cx="3526692" cy="2803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A932C7-A2A1-1D80-3501-B5A31B8D069D}"/>
              </a:ext>
            </a:extLst>
          </p:cNvPr>
          <p:cNvSpPr txBox="1"/>
          <p:nvPr/>
        </p:nvSpPr>
        <p:spPr>
          <a:xfrm>
            <a:off x="1074614" y="3135921"/>
            <a:ext cx="3184769" cy="220784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842BFB-4110-79D1-F96C-DA2BC043DF17}"/>
              </a:ext>
            </a:extLst>
          </p:cNvPr>
          <p:cNvSpPr txBox="1"/>
          <p:nvPr/>
        </p:nvSpPr>
        <p:spPr>
          <a:xfrm>
            <a:off x="498230" y="2461845"/>
            <a:ext cx="2725617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en-US" sz="1400"/>
              <a:t>PIN 1-Ground​</a:t>
            </a:r>
          </a:p>
          <a:p>
            <a:pPr marL="285750" indent="-285750">
              <a:buFont typeface="Wingdings"/>
              <a:buChar char="§"/>
            </a:pPr>
            <a:endParaRPr lang="en-US" sz="1400"/>
          </a:p>
          <a:p>
            <a:pPr marL="285750" indent="-285750">
              <a:buFont typeface="Wingdings"/>
              <a:buChar char="§"/>
            </a:pPr>
            <a:r>
              <a:rPr lang="en-US" sz="1400"/>
              <a:t>PIN2- Trigger​</a:t>
            </a:r>
          </a:p>
          <a:p>
            <a:pPr marL="285750" indent="-285750">
              <a:buFont typeface="Wingdings"/>
              <a:buChar char="§"/>
            </a:pPr>
            <a:endParaRPr lang="en-US" sz="1400"/>
          </a:p>
          <a:p>
            <a:pPr marL="285750" indent="-285750">
              <a:buFont typeface="Wingdings"/>
              <a:buChar char="§"/>
            </a:pPr>
            <a:r>
              <a:rPr lang="en-US" sz="1400"/>
              <a:t>PIN3-Output​</a:t>
            </a:r>
          </a:p>
          <a:p>
            <a:pPr marL="285750" indent="-285750">
              <a:buFont typeface="Wingdings"/>
              <a:buChar char="§"/>
            </a:pPr>
            <a:endParaRPr lang="en-US" sz="1400"/>
          </a:p>
          <a:p>
            <a:pPr marL="285750" indent="-285750">
              <a:buFont typeface="Wingdings"/>
              <a:buChar char="§"/>
            </a:pPr>
            <a:r>
              <a:rPr lang="en-US" sz="1400"/>
              <a:t>PIN4- Reset​</a:t>
            </a:r>
          </a:p>
          <a:p>
            <a:pPr marL="285750" indent="-285750">
              <a:buFont typeface="Wingdings"/>
              <a:buChar char="§"/>
            </a:pPr>
            <a:endParaRPr lang="en-US" sz="1400"/>
          </a:p>
          <a:p>
            <a:pPr marL="285750" indent="-285750">
              <a:buFont typeface="Wingdings"/>
              <a:buChar char="§"/>
            </a:pPr>
            <a:r>
              <a:rPr lang="en-US" sz="1400"/>
              <a:t>​PIN5-Control Voltage​</a:t>
            </a:r>
          </a:p>
          <a:p>
            <a:pPr marL="285750" indent="-285750">
              <a:buFont typeface="Wingdings"/>
              <a:buChar char="§"/>
            </a:pPr>
            <a:endParaRPr lang="en-US" sz="1400"/>
          </a:p>
          <a:p>
            <a:pPr marL="285750" indent="-285750">
              <a:buFont typeface="Wingdings"/>
              <a:buChar char="§"/>
            </a:pPr>
            <a:r>
              <a:rPr lang="en-US" sz="1400"/>
              <a:t>PIN6-Threshold​</a:t>
            </a:r>
          </a:p>
          <a:p>
            <a:pPr marL="285750" indent="-285750">
              <a:buFont typeface="Wingdings"/>
              <a:buChar char="§"/>
            </a:pPr>
            <a:endParaRPr lang="en-US" sz="1400"/>
          </a:p>
          <a:p>
            <a:pPr marL="285750" indent="-285750">
              <a:buFont typeface="Wingdings"/>
              <a:buChar char="§"/>
            </a:pPr>
            <a:r>
              <a:rPr lang="en-US" sz="1400"/>
              <a:t>PIN7-Discharge​</a:t>
            </a:r>
          </a:p>
          <a:p>
            <a:pPr marL="285750" indent="-285750">
              <a:buFont typeface="Wingdings"/>
              <a:buChar char="§"/>
            </a:pPr>
            <a:endParaRPr lang="en-US" sz="1400"/>
          </a:p>
          <a:p>
            <a:pPr marL="285750" indent="-285750">
              <a:buFont typeface="Wingdings"/>
              <a:buChar char="§"/>
            </a:pPr>
            <a:r>
              <a:rPr lang="en-US" sz="1400"/>
              <a:t>PIN8-Supply +</a:t>
            </a:r>
            <a:r>
              <a:rPr lang="en-US" sz="1400" err="1"/>
              <a:t>Vcc</a:t>
            </a:r>
            <a:r>
              <a:rPr lang="en-US" sz="1400"/>
              <a:t>​</a:t>
            </a:r>
          </a:p>
          <a:p>
            <a:endParaRPr lang="en-US" sz="14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0CB24B-9536-9A80-5FC9-AB1DF9661054}"/>
              </a:ext>
            </a:extLst>
          </p:cNvPr>
          <p:cNvSpPr txBox="1"/>
          <p:nvPr/>
        </p:nvSpPr>
        <p:spPr>
          <a:xfrm>
            <a:off x="3233614" y="5920153"/>
            <a:ext cx="180975" cy="3619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68C1FE-50E6-2747-BA8B-9B72780513BC}"/>
              </a:ext>
            </a:extLst>
          </p:cNvPr>
          <p:cNvSpPr txBox="1"/>
          <p:nvPr/>
        </p:nvSpPr>
        <p:spPr>
          <a:xfrm>
            <a:off x="6066691" y="5812692"/>
            <a:ext cx="3946769" cy="3614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61" name="Picture 6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E3DED63-EEF9-57A8-4F7D-E50069F88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092" y="1841423"/>
            <a:ext cx="5800969" cy="376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212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B907BEBD-048E-F97A-250D-2CC67C87E7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760" r="1018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332" y="4788200"/>
            <a:ext cx="5526765" cy="1700729"/>
          </a:xfrm>
        </p:spPr>
        <p:txBody>
          <a:bodyPr anchor="b">
            <a:normAutofit/>
          </a:bodyPr>
          <a:lstStyle/>
          <a:p>
            <a:r>
              <a:rPr lang="en-US" sz="2800" dirty="0" err="1">
                <a:cs typeface="Calibri Light"/>
              </a:rPr>
              <a:t>Ridita</a:t>
            </a:r>
            <a:r>
              <a:rPr lang="en-US" sz="2800" dirty="0">
                <a:cs typeface="Calibri Light"/>
              </a:rPr>
              <a:t> Zaman </a:t>
            </a:r>
            <a:r>
              <a:rPr lang="en-US" sz="2800" dirty="0" err="1">
                <a:cs typeface="Calibri Light"/>
              </a:rPr>
              <a:t>Adikta</a:t>
            </a:r>
            <a:br>
              <a:rPr lang="en-US" sz="3200" dirty="0">
                <a:cs typeface="Calibri Light"/>
              </a:rPr>
            </a:br>
            <a:r>
              <a:rPr lang="en-US" sz="2800" dirty="0">
                <a:cs typeface="Calibri Light"/>
              </a:rPr>
              <a:t>ID:20-43679-2</a:t>
            </a:r>
            <a:br>
              <a:rPr lang="en-US" sz="2800" dirty="0">
                <a:cs typeface="Calibri Light"/>
              </a:rPr>
            </a:br>
            <a:r>
              <a:rPr lang="en-US" sz="2800" dirty="0">
                <a:cs typeface="Calibri Light"/>
              </a:rPr>
              <a:t>Group: 555 Timer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83" y="1207085"/>
            <a:ext cx="7009574" cy="274243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800" b="1"/>
              <a:t>Flash Analog To Digital Converter[Flash ADC]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C25365-016B-7A07-CD85-F35443E26EFF}"/>
              </a:ext>
            </a:extLst>
          </p:cNvPr>
          <p:cNvSpPr txBox="1"/>
          <p:nvPr/>
        </p:nvSpPr>
        <p:spPr>
          <a:xfrm>
            <a:off x="9682979" y="6657945"/>
            <a:ext cx="2509021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606184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8">
            <a:extLst>
              <a:ext uri="{FF2B5EF4-FFF2-40B4-BE49-F238E27FC236}">
                <a16:creationId xmlns:a16="http://schemas.microsoft.com/office/drawing/2014/main" id="{726908CC-6AC4-4222-8250-B90B6072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0">
            <a:extLst>
              <a:ext uri="{FF2B5EF4-FFF2-40B4-BE49-F238E27FC236}">
                <a16:creationId xmlns:a16="http://schemas.microsoft.com/office/drawing/2014/main" id="{F2F606D8-696E-4B76-BB10-43672AA14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751" y="302429"/>
            <a:ext cx="11550506" cy="605392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2">
            <a:extLst>
              <a:ext uri="{FF2B5EF4-FFF2-40B4-BE49-F238E27FC236}">
                <a16:creationId xmlns:a16="http://schemas.microsoft.com/office/drawing/2014/main" id="{3ABF1881-5AFD-48F9-979A-19EE2FE30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608" y="2735029"/>
            <a:ext cx="148286" cy="1188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D4C287-0109-76F5-B0E7-1295FE598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sz="3300"/>
              <a:t>What Is Flash Analog to Digital Converter[ADC]?</a:t>
            </a:r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478C3743-73E2-46E1-5032-398441EFF9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2966589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5" name="TextBox 114">
            <a:extLst>
              <a:ext uri="{FF2B5EF4-FFF2-40B4-BE49-F238E27FC236}">
                <a16:creationId xmlns:a16="http://schemas.microsoft.com/office/drawing/2014/main" id="{304AC238-DEE2-BDD9-6736-DB82849EBE4F}"/>
              </a:ext>
            </a:extLst>
          </p:cNvPr>
          <p:cNvSpPr txBox="1"/>
          <p:nvPr/>
        </p:nvSpPr>
        <p:spPr>
          <a:xfrm>
            <a:off x="426895" y="5569184"/>
            <a:ext cx="327659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ea typeface="+mn-lt"/>
                <a:cs typeface="+mn-lt"/>
              </a:rPr>
              <a:t>Ridita Zaman Adikta</a:t>
            </a:r>
            <a:br>
              <a:rPr lang="en-US" b="1">
                <a:ea typeface="+mn-lt"/>
                <a:cs typeface="+mn-lt"/>
              </a:rPr>
            </a:br>
            <a:r>
              <a:rPr lang="en-US" b="1">
                <a:ea typeface="+mn-lt"/>
                <a:cs typeface="+mn-lt"/>
              </a:rPr>
              <a:t>ID:20-43679-2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1660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8D26E-8B20-3E7B-31FE-BE5F2579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827155" cy="1766521"/>
          </a:xfrm>
        </p:spPr>
        <p:txBody>
          <a:bodyPr>
            <a:normAutofit/>
          </a:bodyPr>
          <a:lstStyle/>
          <a:p>
            <a:r>
              <a:rPr lang="en-US" sz="2400" b="0">
                <a:ea typeface="+mj-lt"/>
                <a:cs typeface="+mj-lt"/>
              </a:rPr>
              <a:t>Design a 5-bit flash analog to digital converter (ADC) for converting an analog input signal of 10mV.</a:t>
            </a:r>
            <a:br>
              <a:rPr lang="en-US" sz="2400" b="0">
                <a:ea typeface="+mj-lt"/>
                <a:cs typeface="+mj-lt"/>
              </a:rPr>
            </a:br>
            <a:r>
              <a:rPr lang="en-US" sz="2400" b="0">
                <a:ea typeface="+mj-lt"/>
                <a:cs typeface="+mj-lt"/>
              </a:rPr>
              <a:t> Consider reference voltage of 20 mV, R = 3 kΩ.</a:t>
            </a:r>
            <a:r>
              <a:rPr lang="en-US" sz="2800" b="0">
                <a:ea typeface="+mj-lt"/>
                <a:cs typeface="+mj-lt"/>
              </a:rPr>
              <a:t> </a:t>
            </a:r>
            <a:endParaRPr lang="en-US" sz="3200"/>
          </a:p>
          <a:p>
            <a:endParaRPr lang="en-US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65C682C6-5804-BA89-932F-44D0B60C20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4261193"/>
              </p:ext>
            </p:extLst>
          </p:nvPr>
        </p:nvGraphicFramePr>
        <p:xfrm>
          <a:off x="1115568" y="2478024"/>
          <a:ext cx="10168128" cy="3694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F2121D7-FAF5-1BB1-6D22-B72E52AF173C}"/>
              </a:ext>
            </a:extLst>
          </p:cNvPr>
          <p:cNvSpPr txBox="1"/>
          <p:nvPr/>
        </p:nvSpPr>
        <p:spPr>
          <a:xfrm>
            <a:off x="83133" y="5997389"/>
            <a:ext cx="259794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ea typeface="+mn-lt"/>
                <a:cs typeface="+mn-lt"/>
              </a:rPr>
              <a:t>Ridita Zaman Adikta</a:t>
            </a:r>
            <a:br>
              <a:rPr lang="en-US" b="1">
                <a:ea typeface="+mn-lt"/>
                <a:cs typeface="+mn-lt"/>
              </a:rPr>
            </a:br>
            <a:r>
              <a:rPr lang="en-US" b="1">
                <a:ea typeface="+mn-lt"/>
                <a:cs typeface="+mn-lt"/>
              </a:rPr>
              <a:t>ID:20-43679-2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4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E7F69E-4F02-EBDF-9A9A-3E7BFA1E86F2}"/>
              </a:ext>
            </a:extLst>
          </p:cNvPr>
          <p:cNvSpPr txBox="1"/>
          <p:nvPr/>
        </p:nvSpPr>
        <p:spPr>
          <a:xfrm>
            <a:off x="234458" y="784099"/>
            <a:ext cx="4078021" cy="558980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fontScale="85000" lnSpcReduction="2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3500" b="1">
                <a:ea typeface="+mn-lt"/>
                <a:cs typeface="+mn-lt"/>
              </a:rPr>
              <a:t>Design of a 5-bit Flash analog to digital converter (ADC)</a:t>
            </a:r>
            <a:endParaRPr lang="en-US" sz="3500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900" b="1"/>
              <a:t>Ridita Zaman Adikta</a:t>
            </a:r>
            <a:br>
              <a:rPr lang="en-US" sz="1900" b="1"/>
            </a:br>
            <a:r>
              <a:rPr lang="en-US" sz="1900" b="1"/>
              <a:t>ID:20-43679-2</a:t>
            </a:r>
            <a:endParaRPr lang="en-US" sz="1900"/>
          </a:p>
        </p:txBody>
      </p:sp>
      <p:pic>
        <p:nvPicPr>
          <p:cNvPr id="3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AEA671C9-A244-2F33-2BFC-4A080AAEF8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01" t="7812" r="427"/>
          <a:stretch/>
        </p:blipFill>
        <p:spPr>
          <a:xfrm>
            <a:off x="3588258" y="47635"/>
            <a:ext cx="8493845" cy="676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043983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50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9" name="Rectangle 52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54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1" name="Rectangle 56">
            <a:extLst>
              <a:ext uri="{FF2B5EF4-FFF2-40B4-BE49-F238E27FC236}">
                <a16:creationId xmlns:a16="http://schemas.microsoft.com/office/drawing/2014/main" id="{5DF40726-9B19-4165-9C26-757D16E19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A14D7E-9130-5290-EE02-2FEA2DF515A0}"/>
              </a:ext>
            </a:extLst>
          </p:cNvPr>
          <p:cNvSpPr txBox="1"/>
          <p:nvPr/>
        </p:nvSpPr>
        <p:spPr>
          <a:xfrm>
            <a:off x="838199" y="564211"/>
            <a:ext cx="4571999" cy="116500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b="1">
                <a:latin typeface="+mj-lt"/>
                <a:ea typeface="+mj-ea"/>
                <a:cs typeface="+mj-cs"/>
              </a:rPr>
              <a:t>Operation of flash Analog to Digital converter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9CA031-D8EE-E0AA-7719-51BF1F38B4A7}"/>
              </a:ext>
            </a:extLst>
          </p:cNvPr>
          <p:cNvSpPr txBox="1"/>
          <p:nvPr/>
        </p:nvSpPr>
        <p:spPr>
          <a:xfrm>
            <a:off x="838199" y="2055327"/>
            <a:ext cx="4571999" cy="377697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All the comparator are connected to a priority encoder,which produces a digital output corresponding to the input having highest priority thus the digital output represent the voltage i.e closest in value to the analog input.</a:t>
            </a:r>
          </a:p>
        </p:txBody>
      </p:sp>
      <p:pic>
        <p:nvPicPr>
          <p:cNvPr id="5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50EA6C14-8583-ABB8-4884-0823B49313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36" b="-4"/>
          <a:stretch/>
        </p:blipFill>
        <p:spPr>
          <a:xfrm>
            <a:off x="6190488" y="547390"/>
            <a:ext cx="5157216" cy="5286197"/>
          </a:xfrm>
          <a:prstGeom prst="rect">
            <a:avLst/>
          </a:prstGeom>
        </p:spPr>
      </p:pic>
      <p:sp>
        <p:nvSpPr>
          <p:cNvPr id="102" name="Rectangle 58">
            <a:extLst>
              <a:ext uri="{FF2B5EF4-FFF2-40B4-BE49-F238E27FC236}">
                <a16:creationId xmlns:a16="http://schemas.microsoft.com/office/drawing/2014/main" id="{2089CB41-F399-4AEB-980C-5BFB1049C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60">
            <a:extLst>
              <a:ext uri="{FF2B5EF4-FFF2-40B4-BE49-F238E27FC236}">
                <a16:creationId xmlns:a16="http://schemas.microsoft.com/office/drawing/2014/main" id="{1BFC967B-3DD6-463D-9DB9-6E4419AE0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96768" y="3817404"/>
            <a:ext cx="54864" cy="45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67B2B-9395-2966-DAE4-ABB72BAEEE52}"/>
              </a:ext>
            </a:extLst>
          </p:cNvPr>
          <p:cNvSpPr txBox="1"/>
          <p:nvPr/>
        </p:nvSpPr>
        <p:spPr>
          <a:xfrm>
            <a:off x="928076" y="4962769"/>
            <a:ext cx="267676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Nafisa Hossain</a:t>
            </a:r>
          </a:p>
          <a:p>
            <a:r>
              <a:rPr lang="en-US" b="1"/>
              <a:t>20-44090-2</a:t>
            </a:r>
          </a:p>
        </p:txBody>
      </p:sp>
    </p:spTree>
    <p:extLst>
      <p:ext uri="{BB962C8B-B14F-4D97-AF65-F5344CB8AC3E}">
        <p14:creationId xmlns:p14="http://schemas.microsoft.com/office/powerpoint/2010/main" val="3449211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136846-E597-73AA-D4B7-4405FF879041}"/>
              </a:ext>
            </a:extLst>
          </p:cNvPr>
          <p:cNvSpPr txBox="1"/>
          <p:nvPr/>
        </p:nvSpPr>
        <p:spPr>
          <a:xfrm>
            <a:off x="2373923" y="498229"/>
            <a:ext cx="1015023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u="sng">
                <a:ea typeface="+mn-lt"/>
                <a:cs typeface="+mn-lt"/>
              </a:rPr>
              <a:t>Mathematical Problem</a:t>
            </a:r>
            <a:endParaRPr lang="en-US" sz="4000" u="sng"/>
          </a:p>
        </p:txBody>
      </p:sp>
      <p:pic>
        <p:nvPicPr>
          <p:cNvPr id="4" name="Picture 4" descr="Text, letter&#10;&#10;Description automatically generated">
            <a:extLst>
              <a:ext uri="{FF2B5EF4-FFF2-40B4-BE49-F238E27FC236}">
                <a16:creationId xmlns:a16="http://schemas.microsoft.com/office/drawing/2014/main" id="{D126B0DE-D368-4837-6B45-C0EA72CB4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016" y="1333787"/>
            <a:ext cx="4022968" cy="5528809"/>
          </a:xfrm>
          <a:prstGeom prst="rect">
            <a:avLst/>
          </a:prstGeom>
        </p:spPr>
      </p:pic>
      <p:pic>
        <p:nvPicPr>
          <p:cNvPr id="5" name="Picture 5" descr="Text, letter&#10;&#10;Description automatically generated">
            <a:extLst>
              <a:ext uri="{FF2B5EF4-FFF2-40B4-BE49-F238E27FC236}">
                <a16:creationId xmlns:a16="http://schemas.microsoft.com/office/drawing/2014/main" id="{1C04B0CD-2154-8EC6-231A-21CF9DF06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862" y="1379770"/>
            <a:ext cx="3915508" cy="54075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4DE626-C6DB-EFD7-56A2-75BE1394D779}"/>
              </a:ext>
            </a:extLst>
          </p:cNvPr>
          <p:cNvSpPr txBox="1"/>
          <p:nvPr/>
        </p:nvSpPr>
        <p:spPr>
          <a:xfrm>
            <a:off x="341922" y="6027615"/>
            <a:ext cx="20319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/>
            <a:r>
              <a:rPr lang="en-US" b="1">
                <a:latin typeface="Neue Haas Grotesk Text Pro"/>
                <a:ea typeface="Segoe UI"/>
                <a:cs typeface="Segoe UI"/>
              </a:rPr>
              <a:t>Nafisa Hossain</a:t>
            </a:r>
            <a:r>
              <a:rPr lang="en-US">
                <a:latin typeface="Neue Haas Grotesk Text Pro"/>
                <a:ea typeface="Segoe UI"/>
                <a:cs typeface="Segoe UI"/>
              </a:rPr>
              <a:t>​</a:t>
            </a:r>
          </a:p>
          <a:p>
            <a:pPr rtl="0"/>
            <a:r>
              <a:rPr lang="en-US" b="1">
                <a:latin typeface="Neue Haas Grotesk Text Pro"/>
                <a:ea typeface="Segoe UI"/>
                <a:cs typeface="Segoe UI"/>
              </a:rPr>
              <a:t>20-44090-2</a:t>
            </a:r>
            <a:r>
              <a:rPr lang="en-US">
                <a:latin typeface="Neue Haas Grotesk Text Pro"/>
                <a:ea typeface="Segoe UI"/>
                <a:cs typeface="Segoe UI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49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E5F185-3F40-50FC-A642-BDBF133F05DC}"/>
              </a:ext>
            </a:extLst>
          </p:cNvPr>
          <p:cNvSpPr txBox="1"/>
          <p:nvPr/>
        </p:nvSpPr>
        <p:spPr>
          <a:xfrm>
            <a:off x="1309077" y="918307"/>
            <a:ext cx="4083538" cy="500184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E46F2F-1CB3-8212-0199-E36EAFA94A2D}"/>
              </a:ext>
            </a:extLst>
          </p:cNvPr>
          <p:cNvSpPr txBox="1"/>
          <p:nvPr/>
        </p:nvSpPr>
        <p:spPr>
          <a:xfrm>
            <a:off x="1455615" y="1064845"/>
            <a:ext cx="4083538" cy="500184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674D7A-21C6-B3E7-1B29-804AAA0B22E9}"/>
              </a:ext>
            </a:extLst>
          </p:cNvPr>
          <p:cNvSpPr txBox="1"/>
          <p:nvPr/>
        </p:nvSpPr>
        <p:spPr>
          <a:xfrm>
            <a:off x="1309076" y="1484921"/>
            <a:ext cx="4083538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Rahad-</a:t>
            </a:r>
            <a:r>
              <a:rPr lang="en-US" dirty="0" err="1">
                <a:ea typeface="+mn-lt"/>
                <a:cs typeface="+mn-lt"/>
              </a:rPr>
              <a:t>ul</a:t>
            </a:r>
            <a:r>
              <a:rPr lang="en-US" dirty="0">
                <a:ea typeface="+mn-lt"/>
                <a:cs typeface="+mn-lt"/>
              </a:rPr>
              <a:t>-Islam Rabby</a:t>
            </a:r>
          </a:p>
          <a:p>
            <a:r>
              <a:rPr lang="en-US" dirty="0">
                <a:ea typeface="+mn-lt"/>
                <a:cs typeface="+mn-lt"/>
              </a:rPr>
              <a:t>20-43644-2</a:t>
            </a:r>
            <a:endParaRPr lang="en-US" dirty="0"/>
          </a:p>
          <a:p>
            <a:pPr algn="l"/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Ridita</a:t>
            </a:r>
            <a:r>
              <a:rPr lang="en-US" dirty="0">
                <a:ea typeface="+mn-lt"/>
                <a:cs typeface="+mn-lt"/>
              </a:rPr>
              <a:t> Zaman </a:t>
            </a:r>
            <a:r>
              <a:rPr lang="en-US" dirty="0" err="1">
                <a:ea typeface="+mn-lt"/>
                <a:cs typeface="+mn-lt"/>
              </a:rPr>
              <a:t>Adikta</a:t>
            </a:r>
            <a:br>
              <a:rPr lang="en-US" dirty="0">
                <a:ea typeface="+mn-lt"/>
                <a:cs typeface="+mn-lt"/>
              </a:rPr>
            </a:br>
            <a:r>
              <a:rPr lang="en-US" dirty="0">
                <a:ea typeface="+mn-lt"/>
                <a:cs typeface="+mn-lt"/>
              </a:rPr>
              <a:t> 20-43679-2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Ashiqul</a:t>
            </a:r>
            <a:r>
              <a:rPr lang="en-US" dirty="0"/>
              <a:t> Islam </a:t>
            </a:r>
          </a:p>
          <a:p>
            <a:r>
              <a:rPr lang="en-US" dirty="0"/>
              <a:t>20-4443-2</a:t>
            </a:r>
          </a:p>
          <a:p>
            <a:endParaRPr lang="en-US" dirty="0"/>
          </a:p>
          <a:p>
            <a:r>
              <a:rPr lang="en-US" dirty="0"/>
              <a:t>Nafisa Hossain</a:t>
            </a:r>
          </a:p>
          <a:p>
            <a:r>
              <a:rPr lang="en-US" dirty="0"/>
              <a:t>20-44090-2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762C7C9-0B6C-81AF-BDF1-5FBB9F2240DC}"/>
              </a:ext>
            </a:extLst>
          </p:cNvPr>
          <p:cNvSpPr txBox="1"/>
          <p:nvPr/>
        </p:nvSpPr>
        <p:spPr>
          <a:xfrm>
            <a:off x="5539154" y="986692"/>
            <a:ext cx="5363307" cy="39565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4" name="TextBox 1">
            <a:extLst>
              <a:ext uri="{FF2B5EF4-FFF2-40B4-BE49-F238E27FC236}">
                <a16:creationId xmlns:a16="http://schemas.microsoft.com/office/drawing/2014/main" id="{C624D851-5A00-8DA2-3BAF-162E97CBD9CC}"/>
              </a:ext>
            </a:extLst>
          </p:cNvPr>
          <p:cNvSpPr txBox="1"/>
          <p:nvPr/>
        </p:nvSpPr>
        <p:spPr>
          <a:xfrm>
            <a:off x="6301154" y="1631461"/>
            <a:ext cx="4718538" cy="175432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Submitted to:</a:t>
            </a:r>
          </a:p>
          <a:p>
            <a:r>
              <a:rPr lang="en-US" dirty="0" err="1"/>
              <a:t>MR.Bishwajit</a:t>
            </a:r>
            <a:r>
              <a:rPr lang="en-US" dirty="0"/>
              <a:t> Banik Pathik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Assistant Professor at American International University-Bangladesh (AIUB)</a:t>
            </a:r>
            <a:endParaRPr lang="en-US" dirty="0"/>
          </a:p>
          <a:p>
            <a:endParaRPr lang="en-US" dirty="0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A76C942-5DAD-C878-724E-5A3F9F8F29C0}"/>
              </a:ext>
            </a:extLst>
          </p:cNvPr>
          <p:cNvCxnSpPr/>
          <p:nvPr/>
        </p:nvCxnSpPr>
        <p:spPr>
          <a:xfrm flipH="1">
            <a:off x="5002578" y="1632193"/>
            <a:ext cx="19539" cy="446453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3451D6AC-DE17-7A90-786F-547B21B8B9C4}"/>
              </a:ext>
            </a:extLst>
          </p:cNvPr>
          <p:cNvSpPr/>
          <p:nvPr/>
        </p:nvSpPr>
        <p:spPr>
          <a:xfrm>
            <a:off x="1953" y="392722"/>
            <a:ext cx="771769" cy="2119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1C39EB-479E-C562-CA79-4ACB22CCD5FE}"/>
              </a:ext>
            </a:extLst>
          </p:cNvPr>
          <p:cNvSpPr txBox="1"/>
          <p:nvPr/>
        </p:nvSpPr>
        <p:spPr>
          <a:xfrm>
            <a:off x="1309076" y="617360"/>
            <a:ext cx="595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555 TIMER</a:t>
            </a:r>
          </a:p>
          <a:p>
            <a:r>
              <a:rPr lang="en-US" dirty="0"/>
              <a:t>Team members</a:t>
            </a:r>
          </a:p>
        </p:txBody>
      </p:sp>
    </p:spTree>
    <p:extLst>
      <p:ext uri="{BB962C8B-B14F-4D97-AF65-F5344CB8AC3E}">
        <p14:creationId xmlns:p14="http://schemas.microsoft.com/office/powerpoint/2010/main" val="15386782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A5D84B-C75D-04DF-B554-CB2D5A6A364E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+mj-lt"/>
                <a:ea typeface="+mj-ea"/>
                <a:cs typeface="+mj-cs"/>
              </a:rPr>
              <a:t>TRUTH TABLE FOR 5-BIT FLASH DIAGRAM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A9DCF566-DD3C-606B-A6FF-E48982B37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608" y="631944"/>
            <a:ext cx="6846363" cy="54428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F91BCB-705D-56D2-BCAF-2881AC16DB10}"/>
              </a:ext>
            </a:extLst>
          </p:cNvPr>
          <p:cNvSpPr txBox="1"/>
          <p:nvPr/>
        </p:nvSpPr>
        <p:spPr>
          <a:xfrm>
            <a:off x="625230" y="5529384"/>
            <a:ext cx="328246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/>
            <a:r>
              <a:rPr lang="en-US" b="1">
                <a:latin typeface="Neue Haas Grotesk Text Pro"/>
                <a:ea typeface="Segoe UI"/>
                <a:cs typeface="Segoe UI"/>
              </a:rPr>
              <a:t>Nafisa Hossain</a:t>
            </a:r>
            <a:r>
              <a:rPr lang="en-US">
                <a:latin typeface="Neue Haas Grotesk Text Pro"/>
                <a:ea typeface="Segoe UI"/>
                <a:cs typeface="Segoe UI"/>
              </a:rPr>
              <a:t>​​</a:t>
            </a:r>
          </a:p>
          <a:p>
            <a:pPr rtl="0"/>
            <a:r>
              <a:rPr lang="en-US" b="1">
                <a:latin typeface="Neue Haas Grotesk Text Pro"/>
                <a:ea typeface="Segoe UI"/>
                <a:cs typeface="Segoe UI"/>
              </a:rPr>
              <a:t>20-44090-2</a:t>
            </a:r>
            <a:r>
              <a:rPr lang="en-US">
                <a:latin typeface="Neue Haas Grotesk Text Pro"/>
                <a:ea typeface="Segoe UI"/>
                <a:cs typeface="Segoe UI"/>
              </a:rPr>
              <a:t>​​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7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66643E-5DD6-D3BE-F304-85BCBEC64910}"/>
              </a:ext>
            </a:extLst>
          </p:cNvPr>
          <p:cNvSpPr txBox="1"/>
          <p:nvPr/>
        </p:nvSpPr>
        <p:spPr>
          <a:xfrm>
            <a:off x="1191846" y="420076"/>
            <a:ext cx="10345614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/>
              <a:t>Flash ADC converter's Advantages &amp; </a:t>
            </a:r>
            <a:r>
              <a:rPr lang="en-US" sz="4000" b="1" err="1"/>
              <a:t>Disadvantaes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0B649A-DFB2-F016-CB22-5BA243AF0AF6}"/>
              </a:ext>
            </a:extLst>
          </p:cNvPr>
          <p:cNvSpPr txBox="1"/>
          <p:nvPr/>
        </p:nvSpPr>
        <p:spPr>
          <a:xfrm>
            <a:off x="1074615" y="2325076"/>
            <a:ext cx="4103076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/>
              <a:t>Advantages-</a:t>
            </a:r>
          </a:p>
          <a:p>
            <a:pPr marL="342900" indent="-342900">
              <a:buFont typeface="Wingdings"/>
              <a:buChar char="Ø"/>
            </a:pPr>
            <a:r>
              <a:rPr lang="en-US" sz="2800"/>
              <a:t>Fastest (in order of nano seconds)</a:t>
            </a:r>
          </a:p>
          <a:p>
            <a:pPr marL="342900" indent="-342900">
              <a:buFont typeface="Wingdings"/>
              <a:buChar char="Ø"/>
            </a:pPr>
            <a:r>
              <a:rPr lang="en-US" sz="2800"/>
              <a:t>Simple </a:t>
            </a:r>
            <a:r>
              <a:rPr lang="en-US" sz="2800" err="1"/>
              <a:t>operationl</a:t>
            </a:r>
            <a:r>
              <a:rPr lang="en-US" sz="2800"/>
              <a:t> theory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BE6703-F0F8-1BEF-D431-ED1264713B06}"/>
              </a:ext>
            </a:extLst>
          </p:cNvPr>
          <p:cNvSpPr txBox="1"/>
          <p:nvPr/>
        </p:nvSpPr>
        <p:spPr>
          <a:xfrm>
            <a:off x="5744308" y="2403231"/>
            <a:ext cx="5460999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/>
              <a:t>Disadvantages-</a:t>
            </a:r>
          </a:p>
          <a:p>
            <a:pPr marL="285750" indent="-285750">
              <a:buFont typeface="Wingdings"/>
              <a:buChar char="Ø"/>
            </a:pPr>
            <a:r>
              <a:rPr lang="en-US" sz="2800" dirty="0"/>
              <a:t>Limited resolution</a:t>
            </a:r>
          </a:p>
          <a:p>
            <a:pPr marL="285750" indent="-285750">
              <a:buFont typeface="Wingdings"/>
              <a:buChar char="Ø"/>
            </a:pPr>
            <a:r>
              <a:rPr lang="en-US" sz="2800" dirty="0"/>
              <a:t>Power consuming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D2CB86-6A95-DFE1-784D-D72CFD8C7737}"/>
              </a:ext>
            </a:extLst>
          </p:cNvPr>
          <p:cNvSpPr txBox="1"/>
          <p:nvPr/>
        </p:nvSpPr>
        <p:spPr>
          <a:xfrm>
            <a:off x="859692" y="5578230"/>
            <a:ext cx="269630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/>
            <a:r>
              <a:rPr lang="en-US" b="1">
                <a:latin typeface="Neue Haas Grotesk Text Pro"/>
                <a:ea typeface="Segoe UI"/>
                <a:cs typeface="Segoe UI"/>
              </a:rPr>
              <a:t>Nafisa Hossain</a:t>
            </a:r>
            <a:r>
              <a:rPr lang="en-US">
                <a:latin typeface="Neue Haas Grotesk Text Pro"/>
                <a:ea typeface="Segoe UI"/>
                <a:cs typeface="Segoe UI"/>
              </a:rPr>
              <a:t>​​​</a:t>
            </a:r>
          </a:p>
          <a:p>
            <a:pPr rtl="0"/>
            <a:r>
              <a:rPr lang="en-US" b="1">
                <a:latin typeface="Neue Haas Grotesk Text Pro"/>
                <a:ea typeface="Segoe UI"/>
                <a:cs typeface="Segoe UI"/>
              </a:rPr>
              <a:t>20-44090-2</a:t>
            </a:r>
            <a:r>
              <a:rPr lang="en-US">
                <a:latin typeface="Neue Haas Grotesk Text Pro"/>
                <a:ea typeface="Segoe UI"/>
                <a:cs typeface="Segoe UI"/>
              </a:rPr>
              <a:t>​​​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067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14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2" name="Rectangle 15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D7E2C69C-53D4-95E5-9C99-FB1E8326E7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557" r="3656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54" name="Rectangle 15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636693-87F9-32D7-4C06-ADD0EC79B785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7ED792B-A518-647A-A83C-D0AF899EF1F6}"/>
              </a:ext>
            </a:extLst>
          </p:cNvPr>
          <p:cNvSpPr txBox="1"/>
          <p:nvPr/>
        </p:nvSpPr>
        <p:spPr>
          <a:xfrm>
            <a:off x="9525886" y="6657945"/>
            <a:ext cx="266611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80686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33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Freeform: Shape 35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2" name="Freeform: Shape 37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84214A-E135-4292-AF24-C65499E4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OUTLINE</a:t>
            </a:r>
          </a:p>
        </p:txBody>
      </p:sp>
      <p:sp>
        <p:nvSpPr>
          <p:cNvPr id="53" name="Rectangle 39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AA0969-90C1-25A7-D22D-D0ED01E9886E}"/>
              </a:ext>
            </a:extLst>
          </p:cNvPr>
          <p:cNvSpPr txBox="1"/>
          <p:nvPr/>
        </p:nvSpPr>
        <p:spPr>
          <a:xfrm>
            <a:off x="1338384" y="2403231"/>
            <a:ext cx="8509000" cy="33703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54" name="TextBox 7">
            <a:extLst>
              <a:ext uri="{FF2B5EF4-FFF2-40B4-BE49-F238E27FC236}">
                <a16:creationId xmlns:a16="http://schemas.microsoft.com/office/drawing/2014/main" id="{5189AE1F-2B16-B431-4FB4-9BA6BB633E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6067297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093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47CD6-FC53-4CE9-8D1C-5298003E0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555 TIMER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9208D28-DF33-4B64-AE03-8857DE7F444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1" b="4001"/>
          <a:stretch>
            <a:fillRect/>
          </a:stretch>
        </p:blipFill>
        <p:spPr>
          <a:xfrm>
            <a:off x="4979260" y="1175356"/>
            <a:ext cx="6729984" cy="4645152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8C645B4-6C38-426B-A93E-CB494B6EC4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2566299"/>
            <a:ext cx="3099816" cy="2057400"/>
          </a:xfrm>
        </p:spPr>
        <p:txBody>
          <a:bodyPr>
            <a:normAutofit/>
          </a:bodyPr>
          <a:lstStyle/>
          <a:p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Designing a LED flasher circuit using IC 555 where LED will be ON for 10s and OFF for 4s until the system is running. Describe </a:t>
            </a:r>
            <a:r>
              <a:rPr lang="en-US" sz="1600" dirty="0">
                <a:latin typeface="Segoe UI" panose="020B0502040204020203" pitchFamily="34" charset="0"/>
                <a:ea typeface="Times New Roman" panose="02020603050405020304" pitchFamily="18" charset="0"/>
              </a:rPr>
              <a:t>m</a:t>
            </a: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ode of operation, Frequency, values of </a:t>
            </a:r>
            <a:r>
              <a:rPr lang="en-US" sz="16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tH</a:t>
            </a: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and </a:t>
            </a:r>
            <a:r>
              <a:rPr lang="en-US" sz="16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tL</a:t>
            </a: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. Show the wave shape observed at Pin # 3 </a:t>
            </a:r>
            <a:endParaRPr 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10D5AA-8B82-4830-B29E-EC811FFE07C7}"/>
              </a:ext>
            </a:extLst>
          </p:cNvPr>
          <p:cNvSpPr txBox="1"/>
          <p:nvPr/>
        </p:nvSpPr>
        <p:spPr>
          <a:xfrm>
            <a:off x="0" y="6273225"/>
            <a:ext cx="3280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RAHAD UL ISLAM RABBY</a:t>
            </a:r>
          </a:p>
          <a:p>
            <a:r>
              <a:rPr lang="en-US" sz="1600" dirty="0"/>
              <a:t>20-43644-2</a:t>
            </a:r>
          </a:p>
        </p:txBody>
      </p:sp>
    </p:spTree>
    <p:extLst>
      <p:ext uri="{BB962C8B-B14F-4D97-AF65-F5344CB8AC3E}">
        <p14:creationId xmlns:p14="http://schemas.microsoft.com/office/powerpoint/2010/main" val="1438413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7ACD9-5260-4D00-B28C-2E7BB0F3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Modes of Operation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8D67F-0478-4944-A174-A639BD1E2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Astable Mode: </a:t>
            </a:r>
            <a:r>
              <a:rPr lang="en-US" dirty="0"/>
              <a:t>In this mode the output of a 555 timer switches between the two unstable states without any external trigger. The feature of the 555 timer can be used to generate continuous rectangular wave. 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Astable mode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works as a oscillator circuit, in which output oscillate at a particular frequency and generate pulses in rectangular wave form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 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06185B-2F5B-492F-A67A-C5BAF8D986EE}"/>
              </a:ext>
            </a:extLst>
          </p:cNvPr>
          <p:cNvSpPr txBox="1"/>
          <p:nvPr/>
        </p:nvSpPr>
        <p:spPr>
          <a:xfrm>
            <a:off x="0" y="6172200"/>
            <a:ext cx="3280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RAHAD UL ISLAM RABBY</a:t>
            </a:r>
          </a:p>
          <a:p>
            <a:r>
              <a:rPr lang="en-US" sz="1600" dirty="0"/>
              <a:t>20-43644-2</a:t>
            </a:r>
          </a:p>
        </p:txBody>
      </p:sp>
    </p:spTree>
    <p:extLst>
      <p:ext uri="{BB962C8B-B14F-4D97-AF65-F5344CB8AC3E}">
        <p14:creationId xmlns:p14="http://schemas.microsoft.com/office/powerpoint/2010/main" val="4212990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05E9C1-9ED1-4F98-B177-339356850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Astable Mode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1E3EDE6-E28B-47FA-801D-28E83AED17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53" b="7453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AC47FC-5E45-44E7-B660-28B9F024A5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2719754"/>
            <a:ext cx="3099816" cy="2775790"/>
          </a:xfrm>
        </p:spPr>
        <p:txBody>
          <a:bodyPr>
            <a:normAutofit fontScale="92500"/>
          </a:bodyPr>
          <a:lstStyle/>
          <a:p>
            <a:r>
              <a:rPr lang="en-US" dirty="0"/>
              <a:t>Astable Mode Schematic: The components which determine the operation are:</a:t>
            </a:r>
          </a:p>
          <a:p>
            <a:r>
              <a:rPr lang="en-US" dirty="0"/>
              <a:t> • Two resistors (R1 and R2 )</a:t>
            </a:r>
          </a:p>
          <a:p>
            <a:r>
              <a:rPr lang="en-US" dirty="0"/>
              <a:t> • One capacitor (C1 ) The output of this circuit is a square wave pulse.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F8A051-4D33-4B26-B279-BF1D1AA71731}"/>
              </a:ext>
            </a:extLst>
          </p:cNvPr>
          <p:cNvSpPr txBox="1"/>
          <p:nvPr/>
        </p:nvSpPr>
        <p:spPr>
          <a:xfrm>
            <a:off x="0" y="6274537"/>
            <a:ext cx="3280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RAHAD UL ISLAM RABBY</a:t>
            </a:r>
          </a:p>
          <a:p>
            <a:r>
              <a:rPr lang="en-US" sz="1600" dirty="0"/>
              <a:t>20-43644-2</a:t>
            </a:r>
          </a:p>
        </p:txBody>
      </p:sp>
    </p:spTree>
    <p:extLst>
      <p:ext uri="{BB962C8B-B14F-4D97-AF65-F5344CB8AC3E}">
        <p14:creationId xmlns:p14="http://schemas.microsoft.com/office/powerpoint/2010/main" val="3517049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2848F5-B9B2-46BB-88DE-693E41843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 of Astable Mode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67B9892-0ABE-4E9A-9DB8-FCFBF2D1E4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257" y="2777115"/>
            <a:ext cx="3124636" cy="3096057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3BF6A3-8A34-4468-9628-4E3A65CD24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• Initially, when the power is just turned on, the capacitor (C1) remain uncharged and thus the trigger (pin 2) and threshold (pin 6) is at 0V. So, output of comparator A is 0 and comparator B is 1. Thus, Q1 is OFF. </a:t>
            </a:r>
          </a:p>
          <a:p>
            <a:pPr marL="0" indent="0">
              <a:buNone/>
            </a:pPr>
            <a:r>
              <a:rPr lang="en-US" dirty="0"/>
              <a:t>• Now, C1 begins charging through R1 and R2, indicated in Figure. When C1 is just below 1/3 VCC, the output of comparator B is 1 and the flip-flop is set. Thus, the output (pin3) is 1. </a:t>
            </a:r>
          </a:p>
          <a:p>
            <a:pPr marL="0" indent="0">
              <a:buNone/>
            </a:pPr>
            <a:r>
              <a:rPr lang="en-US" dirty="0"/>
              <a:t>• The transistor Q1 is OFF. </a:t>
            </a:r>
          </a:p>
          <a:p>
            <a:pPr marL="0" indent="0">
              <a:buNone/>
            </a:pPr>
            <a:r>
              <a:rPr lang="en-US" dirty="0"/>
              <a:t>• When C1 charges beyond 1/3 VCC, then the output of comparator B is 0. However, the output (pin3) is still 1 and the transistor is still OFF. </a:t>
            </a:r>
          </a:p>
          <a:p>
            <a:pPr marL="0" indent="0">
              <a:buNone/>
            </a:pPr>
            <a:r>
              <a:rPr lang="en-US" dirty="0"/>
              <a:t>• So during the charging phase the output (pin3) of the 555 timer remains HIGH.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65F745-0FBB-4888-92D6-7D1CCB54061E}"/>
              </a:ext>
            </a:extLst>
          </p:cNvPr>
          <p:cNvSpPr txBox="1"/>
          <p:nvPr/>
        </p:nvSpPr>
        <p:spPr>
          <a:xfrm>
            <a:off x="0" y="6309360"/>
            <a:ext cx="3280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RAHAD UL ISLAM RABBY</a:t>
            </a:r>
          </a:p>
          <a:p>
            <a:r>
              <a:rPr lang="en-US" sz="1600" dirty="0"/>
              <a:t>20-43644-2</a:t>
            </a:r>
          </a:p>
        </p:txBody>
      </p:sp>
    </p:spTree>
    <p:extLst>
      <p:ext uri="{BB962C8B-B14F-4D97-AF65-F5344CB8AC3E}">
        <p14:creationId xmlns:p14="http://schemas.microsoft.com/office/powerpoint/2010/main" val="1379807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17F4C-5775-42DE-A4C6-08C8B166F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 of Astable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E709A-4297-4AD7-AE12-8B7FE6796A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• Once the voltage of the C1 is just beyond 2/3 VCC, the output of the comparator A becomes 1. </a:t>
            </a:r>
          </a:p>
          <a:p>
            <a:pPr marL="0" indent="0">
              <a:buNone/>
            </a:pPr>
            <a:r>
              <a:rPr lang="en-US" dirty="0"/>
              <a:t>• This resets the flip-flop. Thus the output (pin3) is 0. However, Q1 turns on and the capacitor starts discharging. </a:t>
            </a:r>
          </a:p>
          <a:p>
            <a:pPr marL="0" indent="0">
              <a:buNone/>
            </a:pPr>
            <a:r>
              <a:rPr lang="en-US" dirty="0"/>
              <a:t>• Once the voltage of C1 is below 2/3 VCC, the output of the comparator A becomes 0. However, the capacitor still discharges. And the output (pin 3) remains 0. </a:t>
            </a:r>
          </a:p>
          <a:p>
            <a:pPr marL="0" indent="0">
              <a:buNone/>
            </a:pPr>
            <a:r>
              <a:rPr lang="en-US" dirty="0"/>
              <a:t>• Therefore, during the discharge phase the output of the 555 time is 0. </a:t>
            </a:r>
          </a:p>
          <a:p>
            <a:pPr marL="0" indent="0">
              <a:buNone/>
            </a:pPr>
            <a:r>
              <a:rPr lang="en-US" dirty="0"/>
              <a:t>• When the capacitor C1 discharges just below 1/3 VCC, the output of the comparator becomes 1 and the flip-flop is again set. </a:t>
            </a:r>
          </a:p>
          <a:p>
            <a:pPr marL="0" indent="0">
              <a:buNone/>
            </a:pPr>
            <a:r>
              <a:rPr lang="en-US" dirty="0"/>
              <a:t>• Thus, again the charging cycle begins.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B7B05F-84B8-425A-9C6F-4E493212F1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328" y="2748536"/>
            <a:ext cx="3086531" cy="315321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05725E-2A94-4F7F-9228-976B208BC5A6}"/>
              </a:ext>
            </a:extLst>
          </p:cNvPr>
          <p:cNvSpPr txBox="1"/>
          <p:nvPr/>
        </p:nvSpPr>
        <p:spPr>
          <a:xfrm>
            <a:off x="0" y="6309360"/>
            <a:ext cx="3280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RAHAD UL ISLAM RABBY</a:t>
            </a:r>
          </a:p>
          <a:p>
            <a:r>
              <a:rPr lang="en-US" sz="1600" dirty="0"/>
              <a:t>20-43644-2</a:t>
            </a:r>
          </a:p>
        </p:txBody>
      </p:sp>
    </p:spTree>
    <p:extLst>
      <p:ext uri="{BB962C8B-B14F-4D97-AF65-F5344CB8AC3E}">
        <p14:creationId xmlns:p14="http://schemas.microsoft.com/office/powerpoint/2010/main" val="2579836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99158-E929-48FD-A83E-157E294A6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Mathematical Problem (TH, TL, Frequency)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9F6DC-1946-4A03-B14B-5579AF4D52A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• The capacitor charges through R1 and R2 and during the charging phase the output is HIGH. Thus, time of the HIGH pulse can be calculated as: </a:t>
            </a:r>
          </a:p>
          <a:p>
            <a:pPr marL="0" indent="0">
              <a:buNone/>
            </a:pPr>
            <a:r>
              <a:rPr lang="en-US" dirty="0"/>
              <a:t>TH = 0.693C1 (R1 + R2) = 9.98ms  [R1= 8.6K</a:t>
            </a:r>
            <a:r>
              <a:rPr lang="el-GR" dirty="0"/>
              <a:t>Ω</a:t>
            </a:r>
            <a:r>
              <a:rPr lang="en-US" dirty="0"/>
              <a:t>, R2= 5.8K</a:t>
            </a:r>
            <a:r>
              <a:rPr lang="el-GR" dirty="0"/>
              <a:t>Ω</a:t>
            </a:r>
            <a:r>
              <a:rPr lang="en-US" dirty="0"/>
              <a:t>, C1=1uF]</a:t>
            </a:r>
          </a:p>
          <a:p>
            <a:pPr marL="0" indent="0">
              <a:buNone/>
            </a:pPr>
            <a:r>
              <a:rPr lang="en-US" dirty="0"/>
              <a:t>• The capacitor discharges through only R2 and during the discharging phase the output is LOW. Thus time of LOW pulse can be calculated as: </a:t>
            </a:r>
          </a:p>
          <a:p>
            <a:pPr marL="0" indent="0">
              <a:buNone/>
            </a:pPr>
            <a:r>
              <a:rPr lang="en-US" dirty="0"/>
              <a:t>TL = 0.693C1(R2) = 4ms</a:t>
            </a:r>
          </a:p>
          <a:p>
            <a:pPr marL="0" indent="0">
              <a:buNone/>
            </a:pPr>
            <a:r>
              <a:rPr lang="en-US" dirty="0"/>
              <a:t>• The time period of the oscillator is:</a:t>
            </a:r>
          </a:p>
          <a:p>
            <a:pPr marL="0" indent="0">
              <a:buNone/>
            </a:pPr>
            <a:r>
              <a:rPr lang="en-US" dirty="0"/>
              <a:t> T = TH + TL = 0.693C1(R1 + 2R2) = 13.98ms</a:t>
            </a:r>
          </a:p>
          <a:p>
            <a:pPr marL="0" indent="0">
              <a:buNone/>
            </a:pPr>
            <a:r>
              <a:rPr lang="en-US" dirty="0"/>
              <a:t> • Frequency of the oscillator is: </a:t>
            </a:r>
          </a:p>
          <a:p>
            <a:pPr marL="0" indent="0">
              <a:buNone/>
            </a:pPr>
            <a:r>
              <a:rPr lang="en-US" dirty="0"/>
              <a:t>F = 1 /(0.693C1(R1 + 2R2)) = 71.53 Hz</a:t>
            </a:r>
          </a:p>
          <a:p>
            <a:pPr marL="0" indent="0">
              <a:buNone/>
            </a:pPr>
            <a:r>
              <a:rPr lang="en-US" dirty="0"/>
              <a:t>• Duty cycle: D. C. = TH/( TH + TL) = 71.4%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3B2532-B543-4D9C-82F1-66E9B0B00A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013" y="3153405"/>
            <a:ext cx="2591162" cy="234347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0C52E1-3471-4700-90EB-EEA7E5E965B0}"/>
              </a:ext>
            </a:extLst>
          </p:cNvPr>
          <p:cNvSpPr txBox="1"/>
          <p:nvPr/>
        </p:nvSpPr>
        <p:spPr>
          <a:xfrm>
            <a:off x="0" y="6308455"/>
            <a:ext cx="3280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RAHAD UL ISLAM RABBY</a:t>
            </a:r>
          </a:p>
          <a:p>
            <a:r>
              <a:rPr lang="en-US" sz="1600" dirty="0"/>
              <a:t>20-43644-2</a:t>
            </a:r>
          </a:p>
        </p:txBody>
      </p:sp>
    </p:spTree>
    <p:extLst>
      <p:ext uri="{BB962C8B-B14F-4D97-AF65-F5344CB8AC3E}">
        <p14:creationId xmlns:p14="http://schemas.microsoft.com/office/powerpoint/2010/main" val="247794200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1193</Words>
  <Application>Microsoft Office PowerPoint</Application>
  <PresentationFormat>Widescreen</PresentationFormat>
  <Paragraphs>156</Paragraphs>
  <Slides>22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Arial</vt:lpstr>
      <vt:lpstr>Arial Rounded MT Bold</vt:lpstr>
      <vt:lpstr>Calibri</vt:lpstr>
      <vt:lpstr>Neue Haas Grotesk Text Pro</vt:lpstr>
      <vt:lpstr>Segoe UI</vt:lpstr>
      <vt:lpstr>Wingdings</vt:lpstr>
      <vt:lpstr>AccentBoxVTI</vt:lpstr>
      <vt:lpstr>PowerPoint Presentation</vt:lpstr>
      <vt:lpstr>PowerPoint Presentation</vt:lpstr>
      <vt:lpstr>OUTLINE</vt:lpstr>
      <vt:lpstr>555 TIMER</vt:lpstr>
      <vt:lpstr>Modes of Operation</vt:lpstr>
      <vt:lpstr>Astable Mode</vt:lpstr>
      <vt:lpstr>Operation of Astable Mode</vt:lpstr>
      <vt:lpstr>Operation of Astable Mode</vt:lpstr>
      <vt:lpstr>Mathematical Problem (TH, TL, Frequency) </vt:lpstr>
      <vt:lpstr>Circuit, Simulation &amp; Simulation value: </vt:lpstr>
      <vt:lpstr>Simulation</vt:lpstr>
      <vt:lpstr>PowerPoint Presentation</vt:lpstr>
      <vt:lpstr>PowerPoint Presentation</vt:lpstr>
      <vt:lpstr>Ridita Zaman Adikta ID:20-43679-2 Group: 555 Timer</vt:lpstr>
      <vt:lpstr>What Is Flash Analog to Digital Converter[ADC]?</vt:lpstr>
      <vt:lpstr>Design a 5-bit flash analog to digital converter (ADC) for converting an analog input signal of 10mV.  Consider reference voltage of 20 mV, R = 3 kΩ. 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Rahad Islam</dc:creator>
  <cp:lastModifiedBy>ASHIQUL ISLAM</cp:lastModifiedBy>
  <cp:revision>287</cp:revision>
  <dcterms:created xsi:type="dcterms:W3CDTF">2022-08-14T09:23:28Z</dcterms:created>
  <dcterms:modified xsi:type="dcterms:W3CDTF">2022-08-15T11:35:45Z</dcterms:modified>
</cp:coreProperties>
</file>